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32"/>
  </p:notesMasterIdLst>
  <p:sldIdLst>
    <p:sldId id="256" r:id="rId2"/>
    <p:sldId id="257" r:id="rId3"/>
    <p:sldId id="264" r:id="rId4"/>
    <p:sldId id="273" r:id="rId5"/>
    <p:sldId id="258" r:id="rId6"/>
    <p:sldId id="266" r:id="rId7"/>
    <p:sldId id="259" r:id="rId8"/>
    <p:sldId id="284" r:id="rId9"/>
    <p:sldId id="265" r:id="rId10"/>
    <p:sldId id="274" r:id="rId11"/>
    <p:sldId id="260" r:id="rId12"/>
    <p:sldId id="267" r:id="rId13"/>
    <p:sldId id="261" r:id="rId14"/>
    <p:sldId id="268" r:id="rId15"/>
    <p:sldId id="269" r:id="rId16"/>
    <p:sldId id="270" r:id="rId17"/>
    <p:sldId id="271" r:id="rId18"/>
    <p:sldId id="272" r:id="rId19"/>
    <p:sldId id="275" r:id="rId20"/>
    <p:sldId id="276" r:id="rId21"/>
    <p:sldId id="277" r:id="rId22"/>
    <p:sldId id="283" r:id="rId23"/>
    <p:sldId id="278" r:id="rId24"/>
    <p:sldId id="279" r:id="rId25"/>
    <p:sldId id="280" r:id="rId26"/>
    <p:sldId id="281" r:id="rId27"/>
    <p:sldId id="282" r:id="rId28"/>
    <p:sldId id="263" r:id="rId29"/>
    <p:sldId id="285" r:id="rId30"/>
    <p:sldId id="286"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DD3B461-F3DB-487D-B302-4C55DAAE7BCB}" type="datetimeFigureOut">
              <a:rPr lang="fr-FR"/>
              <a:pPr>
                <a:defRPr/>
              </a:pPr>
              <a:t>20/01/2012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392C208A-695A-4F88-9874-FF6BD528C996}" type="slidenum">
              <a:rPr lang="fr-FR"/>
              <a:pPr>
                <a:defRPr/>
              </a:pPr>
              <a:t>‹N°›</a:t>
            </a:fld>
            <a:endParaRPr lang="fr-FR"/>
          </a:p>
        </p:txBody>
      </p:sp>
    </p:spTree>
    <p:extLst>
      <p:ext uri="{BB962C8B-B14F-4D97-AF65-F5344CB8AC3E}">
        <p14:creationId xmlns:p14="http://schemas.microsoft.com/office/powerpoint/2010/main" val="423005883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789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3789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C1CA9C-E5DA-4C4E-9B19-D5F89FAFB192}" type="slidenum">
              <a:rPr lang="fr-FR"/>
              <a:pPr fontAlgn="base">
                <a:spcBef>
                  <a:spcPct val="0"/>
                </a:spcBef>
                <a:spcAft>
                  <a:spcPct val="0"/>
                </a:spcAft>
              </a:pPr>
              <a:t>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89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ar-DZ" smtClean="0"/>
          </a:p>
        </p:txBody>
      </p:sp>
      <p:sp>
        <p:nvSpPr>
          <p:cNvPr id="389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E97EDB0-0798-4AC6-B0C8-CCEA330EAA2B}" type="slidenum">
              <a:rPr lang="fr-FR"/>
              <a:pPr fontAlgn="base">
                <a:spcBef>
                  <a:spcPct val="0"/>
                </a:spcBef>
                <a:spcAft>
                  <a:spcPct val="0"/>
                </a:spcAft>
              </a:pPr>
              <a:t>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6"/>
          <p:cNvGrpSpPr>
            <a:grpSpLocks/>
          </p:cNvGrpSpPr>
          <p:nvPr/>
        </p:nvGrpSpPr>
        <p:grpSpPr bwMode="auto">
          <a:xfrm>
            <a:off x="685800" y="0"/>
            <a:ext cx="8001000" cy="7950200"/>
            <a:chOff x="685798" y="0"/>
            <a:chExt cx="8001004" cy="7950200"/>
          </a:xfrm>
        </p:grpSpPr>
        <p:sp>
          <p:nvSpPr>
            <p:cNvPr id="5" name="Pie 7"/>
            <p:cNvSpPr/>
            <p:nvPr/>
          </p:nvSpPr>
          <p:spPr>
            <a:xfrm flipH="1" flipV="1">
              <a:off x="1257298" y="5778500"/>
              <a:ext cx="2171701" cy="2171700"/>
            </a:xfrm>
            <a:prstGeom prst="pie">
              <a:avLst>
                <a:gd name="adj1" fmla="val 0"/>
                <a:gd name="adj2" fmla="val 10800000"/>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nvGrpSpPr>
            <p:cNvPr id="6" name="Group 52"/>
            <p:cNvGrpSpPr>
              <a:grpSpLocks/>
            </p:cNvGrpSpPr>
            <p:nvPr/>
          </p:nvGrpSpPr>
          <p:grpSpPr bwMode="auto">
            <a:xfrm>
              <a:off x="685798" y="0"/>
              <a:ext cx="8001004" cy="6856413"/>
              <a:chOff x="685798" y="0"/>
              <a:chExt cx="8001004" cy="6856413"/>
            </a:xfrm>
          </p:grpSpPr>
          <p:sp>
            <p:nvSpPr>
              <p:cNvPr id="7" name="Freeform 9"/>
              <p:cNvSpPr/>
              <p:nvPr/>
            </p:nvSpPr>
            <p:spPr>
              <a:xfrm>
                <a:off x="685798" y="5880100"/>
                <a:ext cx="1143001" cy="976313"/>
              </a:xfrm>
              <a:custGeom>
                <a:avLst/>
                <a:gdLst>
                  <a:gd name="connsiteX0" fmla="*/ 0 w 1143000"/>
                  <a:gd name="connsiteY0" fmla="*/ 571500 h 1143000"/>
                  <a:gd name="connsiteX1" fmla="*/ 167389 w 1143000"/>
                  <a:gd name="connsiteY1" fmla="*/ 167389 h 1143000"/>
                  <a:gd name="connsiteX2" fmla="*/ 571501 w 1143000"/>
                  <a:gd name="connsiteY2" fmla="*/ 1 h 1143000"/>
                  <a:gd name="connsiteX3" fmla="*/ 975612 w 1143000"/>
                  <a:gd name="connsiteY3" fmla="*/ 167390 h 1143000"/>
                  <a:gd name="connsiteX4" fmla="*/ 1143000 w 1143000"/>
                  <a:gd name="connsiteY4" fmla="*/ 571502 h 1143000"/>
                  <a:gd name="connsiteX5" fmla="*/ 975611 w 1143000"/>
                  <a:gd name="connsiteY5" fmla="*/ 975614 h 1143000"/>
                  <a:gd name="connsiteX6" fmla="*/ 571499 w 1143000"/>
                  <a:gd name="connsiteY6" fmla="*/ 1143002 h 1143000"/>
                  <a:gd name="connsiteX7" fmla="*/ 167387 w 1143000"/>
                  <a:gd name="connsiteY7" fmla="*/ 975613 h 1143000"/>
                  <a:gd name="connsiteX8" fmla="*/ -1 w 1143000"/>
                  <a:gd name="connsiteY8" fmla="*/ 571501 h 1143000"/>
                  <a:gd name="connsiteX9" fmla="*/ 0 w 1143000"/>
                  <a:gd name="connsiteY9" fmla="*/ 571500 h 1143000"/>
                  <a:gd name="connsiteX0" fmla="*/ 1 w 1143001"/>
                  <a:gd name="connsiteY0" fmla="*/ 571499 h 1042965"/>
                  <a:gd name="connsiteX1" fmla="*/ 167390 w 1143001"/>
                  <a:gd name="connsiteY1" fmla="*/ 167388 h 1042965"/>
                  <a:gd name="connsiteX2" fmla="*/ 571502 w 1143001"/>
                  <a:gd name="connsiteY2" fmla="*/ 0 h 1042965"/>
                  <a:gd name="connsiteX3" fmla="*/ 975613 w 1143001"/>
                  <a:gd name="connsiteY3" fmla="*/ 167389 h 1042965"/>
                  <a:gd name="connsiteX4" fmla="*/ 1143001 w 1143001"/>
                  <a:gd name="connsiteY4" fmla="*/ 571501 h 1042965"/>
                  <a:gd name="connsiteX5" fmla="*/ 975612 w 1143001"/>
                  <a:gd name="connsiteY5" fmla="*/ 975613 h 1042965"/>
                  <a:gd name="connsiteX6" fmla="*/ 167388 w 1143001"/>
                  <a:gd name="connsiteY6" fmla="*/ 975612 h 1042965"/>
                  <a:gd name="connsiteX7" fmla="*/ 0 w 1143001"/>
                  <a:gd name="connsiteY7" fmla="*/ 571500 h 1042965"/>
                  <a:gd name="connsiteX8" fmla="*/ 1 w 1143001"/>
                  <a:gd name="connsiteY8" fmla="*/ 571499 h 1042965"/>
                  <a:gd name="connsiteX0" fmla="*/ 1 w 1143001"/>
                  <a:gd name="connsiteY0" fmla="*/ 571499 h 975613"/>
                  <a:gd name="connsiteX1" fmla="*/ 167390 w 1143001"/>
                  <a:gd name="connsiteY1" fmla="*/ 167388 h 975613"/>
                  <a:gd name="connsiteX2" fmla="*/ 571502 w 1143001"/>
                  <a:gd name="connsiteY2" fmla="*/ 0 h 975613"/>
                  <a:gd name="connsiteX3" fmla="*/ 975613 w 1143001"/>
                  <a:gd name="connsiteY3" fmla="*/ 167389 h 975613"/>
                  <a:gd name="connsiteX4" fmla="*/ 1143001 w 1143001"/>
                  <a:gd name="connsiteY4" fmla="*/ 571501 h 975613"/>
                  <a:gd name="connsiteX5" fmla="*/ 975612 w 1143001"/>
                  <a:gd name="connsiteY5" fmla="*/ 975613 h 975613"/>
                  <a:gd name="connsiteX6" fmla="*/ 167388 w 1143001"/>
                  <a:gd name="connsiteY6" fmla="*/ 975612 h 975613"/>
                  <a:gd name="connsiteX7" fmla="*/ 0 w 1143001"/>
                  <a:gd name="connsiteY7" fmla="*/ 571500 h 975613"/>
                  <a:gd name="connsiteX8" fmla="*/ 1 w 1143001"/>
                  <a:gd name="connsiteY8" fmla="*/ 571499 h 97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001" h="975613">
                    <a:moveTo>
                      <a:pt x="1" y="571499"/>
                    </a:moveTo>
                    <a:cubicBezTo>
                      <a:pt x="1" y="419928"/>
                      <a:pt x="60213" y="274564"/>
                      <a:pt x="167390" y="167388"/>
                    </a:cubicBezTo>
                    <a:cubicBezTo>
                      <a:pt x="274567" y="60211"/>
                      <a:pt x="419931" y="0"/>
                      <a:pt x="571502" y="0"/>
                    </a:cubicBezTo>
                    <a:cubicBezTo>
                      <a:pt x="723073" y="0"/>
                      <a:pt x="868437" y="60212"/>
                      <a:pt x="975613" y="167389"/>
                    </a:cubicBezTo>
                    <a:cubicBezTo>
                      <a:pt x="1082790" y="274566"/>
                      <a:pt x="1143001" y="419930"/>
                      <a:pt x="1143001" y="571501"/>
                    </a:cubicBezTo>
                    <a:cubicBezTo>
                      <a:pt x="1143001" y="723072"/>
                      <a:pt x="1138214" y="908261"/>
                      <a:pt x="975612" y="975613"/>
                    </a:cubicBezTo>
                    <a:lnTo>
                      <a:pt x="167388" y="975612"/>
                    </a:lnTo>
                    <a:cubicBezTo>
                      <a:pt x="60211" y="868435"/>
                      <a:pt x="0" y="723071"/>
                      <a:pt x="0" y="571500"/>
                    </a:cubicBezTo>
                    <a:lnTo>
                      <a:pt x="1" y="571499"/>
                    </a:lnTo>
                    <a:close/>
                  </a:path>
                </a:pathLst>
              </a:cu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Oval 10"/>
              <p:cNvSpPr/>
              <p:nvPr/>
            </p:nvSpPr>
            <p:spPr>
              <a:xfrm>
                <a:off x="2590799" y="51816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9" name="Oval 11"/>
              <p:cNvSpPr/>
              <p:nvPr/>
            </p:nvSpPr>
            <p:spPr>
              <a:xfrm>
                <a:off x="838198" y="57912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0" name="Oval 12"/>
              <p:cNvSpPr/>
              <p:nvPr/>
            </p:nvSpPr>
            <p:spPr>
              <a:xfrm>
                <a:off x="2362199" y="594360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1" name="Oval 13"/>
              <p:cNvSpPr/>
              <p:nvPr/>
            </p:nvSpPr>
            <p:spPr>
              <a:xfrm>
                <a:off x="1676398" y="56261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2" name="Oval 14"/>
              <p:cNvSpPr/>
              <p:nvPr/>
            </p:nvSpPr>
            <p:spPr>
              <a:xfrm>
                <a:off x="1981199" y="53340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3" name="Oval 15"/>
              <p:cNvSpPr/>
              <p:nvPr/>
            </p:nvSpPr>
            <p:spPr>
              <a:xfrm>
                <a:off x="1943099" y="5562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4" name="Oval 16"/>
              <p:cNvSpPr/>
              <p:nvPr/>
            </p:nvSpPr>
            <p:spPr>
              <a:xfrm>
                <a:off x="2362199" y="502920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5" name="Oval 17"/>
              <p:cNvSpPr/>
              <p:nvPr/>
            </p:nvSpPr>
            <p:spPr>
              <a:xfrm>
                <a:off x="3009899" y="441960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6" name="Oval 18"/>
              <p:cNvSpPr/>
              <p:nvPr/>
            </p:nvSpPr>
            <p:spPr>
              <a:xfrm>
                <a:off x="2971799" y="46482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7" name="Oval 19"/>
              <p:cNvSpPr/>
              <p:nvPr/>
            </p:nvSpPr>
            <p:spPr>
              <a:xfrm>
                <a:off x="3314699" y="47244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8" name="Oval 20"/>
              <p:cNvSpPr/>
              <p:nvPr/>
            </p:nvSpPr>
            <p:spPr>
              <a:xfrm>
                <a:off x="3619499" y="50292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9" name="Oval 21"/>
              <p:cNvSpPr/>
              <p:nvPr/>
            </p:nvSpPr>
            <p:spPr>
              <a:xfrm>
                <a:off x="1384298" y="54864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0" name="Oval 22"/>
              <p:cNvSpPr/>
              <p:nvPr/>
            </p:nvSpPr>
            <p:spPr>
              <a:xfrm>
                <a:off x="3505199" y="52578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1" name="Oval 23"/>
              <p:cNvSpPr/>
              <p:nvPr/>
            </p:nvSpPr>
            <p:spPr>
              <a:xfrm>
                <a:off x="1295398" y="56642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2" name="Oval 24"/>
              <p:cNvSpPr/>
              <p:nvPr/>
            </p:nvSpPr>
            <p:spPr>
              <a:xfrm>
                <a:off x="1447798" y="55118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3" name="Oval 25"/>
              <p:cNvSpPr/>
              <p:nvPr/>
            </p:nvSpPr>
            <p:spPr>
              <a:xfrm>
                <a:off x="1600198" y="54864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4" name="Oval 26"/>
              <p:cNvSpPr/>
              <p:nvPr/>
            </p:nvSpPr>
            <p:spPr>
              <a:xfrm>
                <a:off x="3352799" y="5943600"/>
                <a:ext cx="533400" cy="533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5" name="Freeform 27"/>
              <p:cNvSpPr/>
              <p:nvPr/>
            </p:nvSpPr>
            <p:spPr>
              <a:xfrm flipV="1">
                <a:off x="5486400" y="0"/>
                <a:ext cx="1143001" cy="976313"/>
              </a:xfrm>
              <a:custGeom>
                <a:avLst/>
                <a:gdLst>
                  <a:gd name="connsiteX0" fmla="*/ 0 w 1143000"/>
                  <a:gd name="connsiteY0" fmla="*/ 571500 h 1143000"/>
                  <a:gd name="connsiteX1" fmla="*/ 167389 w 1143000"/>
                  <a:gd name="connsiteY1" fmla="*/ 167389 h 1143000"/>
                  <a:gd name="connsiteX2" fmla="*/ 571501 w 1143000"/>
                  <a:gd name="connsiteY2" fmla="*/ 1 h 1143000"/>
                  <a:gd name="connsiteX3" fmla="*/ 975612 w 1143000"/>
                  <a:gd name="connsiteY3" fmla="*/ 167390 h 1143000"/>
                  <a:gd name="connsiteX4" fmla="*/ 1143000 w 1143000"/>
                  <a:gd name="connsiteY4" fmla="*/ 571502 h 1143000"/>
                  <a:gd name="connsiteX5" fmla="*/ 975611 w 1143000"/>
                  <a:gd name="connsiteY5" fmla="*/ 975614 h 1143000"/>
                  <a:gd name="connsiteX6" fmla="*/ 571499 w 1143000"/>
                  <a:gd name="connsiteY6" fmla="*/ 1143002 h 1143000"/>
                  <a:gd name="connsiteX7" fmla="*/ 167387 w 1143000"/>
                  <a:gd name="connsiteY7" fmla="*/ 975613 h 1143000"/>
                  <a:gd name="connsiteX8" fmla="*/ -1 w 1143000"/>
                  <a:gd name="connsiteY8" fmla="*/ 571501 h 1143000"/>
                  <a:gd name="connsiteX9" fmla="*/ 0 w 1143000"/>
                  <a:gd name="connsiteY9" fmla="*/ 571500 h 1143000"/>
                  <a:gd name="connsiteX0" fmla="*/ 1 w 1143001"/>
                  <a:gd name="connsiteY0" fmla="*/ 571499 h 1042965"/>
                  <a:gd name="connsiteX1" fmla="*/ 167390 w 1143001"/>
                  <a:gd name="connsiteY1" fmla="*/ 167388 h 1042965"/>
                  <a:gd name="connsiteX2" fmla="*/ 571502 w 1143001"/>
                  <a:gd name="connsiteY2" fmla="*/ 0 h 1042965"/>
                  <a:gd name="connsiteX3" fmla="*/ 975613 w 1143001"/>
                  <a:gd name="connsiteY3" fmla="*/ 167389 h 1042965"/>
                  <a:gd name="connsiteX4" fmla="*/ 1143001 w 1143001"/>
                  <a:gd name="connsiteY4" fmla="*/ 571501 h 1042965"/>
                  <a:gd name="connsiteX5" fmla="*/ 975612 w 1143001"/>
                  <a:gd name="connsiteY5" fmla="*/ 975613 h 1042965"/>
                  <a:gd name="connsiteX6" fmla="*/ 167388 w 1143001"/>
                  <a:gd name="connsiteY6" fmla="*/ 975612 h 1042965"/>
                  <a:gd name="connsiteX7" fmla="*/ 0 w 1143001"/>
                  <a:gd name="connsiteY7" fmla="*/ 571500 h 1042965"/>
                  <a:gd name="connsiteX8" fmla="*/ 1 w 1143001"/>
                  <a:gd name="connsiteY8" fmla="*/ 571499 h 1042965"/>
                  <a:gd name="connsiteX0" fmla="*/ 1 w 1143001"/>
                  <a:gd name="connsiteY0" fmla="*/ 571499 h 975613"/>
                  <a:gd name="connsiteX1" fmla="*/ 167390 w 1143001"/>
                  <a:gd name="connsiteY1" fmla="*/ 167388 h 975613"/>
                  <a:gd name="connsiteX2" fmla="*/ 571502 w 1143001"/>
                  <a:gd name="connsiteY2" fmla="*/ 0 h 975613"/>
                  <a:gd name="connsiteX3" fmla="*/ 975613 w 1143001"/>
                  <a:gd name="connsiteY3" fmla="*/ 167389 h 975613"/>
                  <a:gd name="connsiteX4" fmla="*/ 1143001 w 1143001"/>
                  <a:gd name="connsiteY4" fmla="*/ 571501 h 975613"/>
                  <a:gd name="connsiteX5" fmla="*/ 975612 w 1143001"/>
                  <a:gd name="connsiteY5" fmla="*/ 975613 h 975613"/>
                  <a:gd name="connsiteX6" fmla="*/ 167388 w 1143001"/>
                  <a:gd name="connsiteY6" fmla="*/ 975612 h 975613"/>
                  <a:gd name="connsiteX7" fmla="*/ 0 w 1143001"/>
                  <a:gd name="connsiteY7" fmla="*/ 571500 h 975613"/>
                  <a:gd name="connsiteX8" fmla="*/ 1 w 1143001"/>
                  <a:gd name="connsiteY8" fmla="*/ 571499 h 97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001" h="975613">
                    <a:moveTo>
                      <a:pt x="1" y="571499"/>
                    </a:moveTo>
                    <a:cubicBezTo>
                      <a:pt x="1" y="419928"/>
                      <a:pt x="60213" y="274564"/>
                      <a:pt x="167390" y="167388"/>
                    </a:cubicBezTo>
                    <a:cubicBezTo>
                      <a:pt x="274567" y="60211"/>
                      <a:pt x="419931" y="0"/>
                      <a:pt x="571502" y="0"/>
                    </a:cubicBezTo>
                    <a:cubicBezTo>
                      <a:pt x="723073" y="0"/>
                      <a:pt x="868437" y="60212"/>
                      <a:pt x="975613" y="167389"/>
                    </a:cubicBezTo>
                    <a:cubicBezTo>
                      <a:pt x="1082790" y="274566"/>
                      <a:pt x="1143001" y="419930"/>
                      <a:pt x="1143001" y="571501"/>
                    </a:cubicBezTo>
                    <a:cubicBezTo>
                      <a:pt x="1143001" y="723072"/>
                      <a:pt x="1138214" y="908261"/>
                      <a:pt x="975612" y="975613"/>
                    </a:cubicBezTo>
                    <a:lnTo>
                      <a:pt x="167388" y="975612"/>
                    </a:lnTo>
                    <a:cubicBezTo>
                      <a:pt x="60211" y="868435"/>
                      <a:pt x="0" y="723071"/>
                      <a:pt x="0" y="571500"/>
                    </a:cubicBezTo>
                    <a:lnTo>
                      <a:pt x="1" y="571499"/>
                    </a:lnTo>
                    <a:close/>
                  </a:path>
                </a:pathLst>
              </a:cu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6" name="Oval 28"/>
              <p:cNvSpPr/>
              <p:nvPr/>
            </p:nvSpPr>
            <p:spPr>
              <a:xfrm flipV="1">
                <a:off x="7391401" y="760413"/>
                <a:ext cx="914400" cy="9144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7" name="Oval 29"/>
              <p:cNvSpPr/>
              <p:nvPr/>
            </p:nvSpPr>
            <p:spPr>
              <a:xfrm flipV="1">
                <a:off x="5638800" y="608013"/>
                <a:ext cx="457200" cy="457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8" name="Oval 30"/>
              <p:cNvSpPr/>
              <p:nvPr/>
            </p:nvSpPr>
            <p:spPr>
              <a:xfrm flipV="1">
                <a:off x="7162801" y="150813"/>
                <a:ext cx="762000" cy="762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9" name="Oval 31"/>
              <p:cNvSpPr/>
              <p:nvPr/>
            </p:nvSpPr>
            <p:spPr>
              <a:xfrm flipV="1">
                <a:off x="6477001" y="773113"/>
                <a:ext cx="457200" cy="457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30" name="Oval 32"/>
              <p:cNvSpPr/>
              <p:nvPr/>
            </p:nvSpPr>
            <p:spPr>
              <a:xfrm flipV="1">
                <a:off x="6781801" y="1166813"/>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31" name="Oval 33"/>
              <p:cNvSpPr/>
              <p:nvPr/>
            </p:nvSpPr>
            <p:spPr>
              <a:xfrm flipV="1">
                <a:off x="6743701" y="862013"/>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32" name="Oval 34"/>
              <p:cNvSpPr/>
              <p:nvPr/>
            </p:nvSpPr>
            <p:spPr>
              <a:xfrm flipV="1">
                <a:off x="7162801" y="1065213"/>
                <a:ext cx="762000" cy="762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33" name="Oval 35"/>
              <p:cNvSpPr/>
              <p:nvPr/>
            </p:nvSpPr>
            <p:spPr>
              <a:xfrm flipV="1">
                <a:off x="7810502" y="2081213"/>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34" name="Oval 36"/>
              <p:cNvSpPr/>
              <p:nvPr/>
            </p:nvSpPr>
            <p:spPr>
              <a:xfrm flipV="1">
                <a:off x="7772402" y="1776413"/>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35" name="Oval 37"/>
              <p:cNvSpPr/>
              <p:nvPr/>
            </p:nvSpPr>
            <p:spPr>
              <a:xfrm flipV="1">
                <a:off x="8115302" y="1928813"/>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36" name="Oval 38"/>
              <p:cNvSpPr/>
              <p:nvPr/>
            </p:nvSpPr>
            <p:spPr>
              <a:xfrm flipV="1">
                <a:off x="8420102" y="1624013"/>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37" name="Oval 39"/>
              <p:cNvSpPr/>
              <p:nvPr/>
            </p:nvSpPr>
            <p:spPr>
              <a:xfrm flipV="1">
                <a:off x="6184901" y="1243013"/>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38" name="Oval 40"/>
              <p:cNvSpPr/>
              <p:nvPr/>
            </p:nvSpPr>
            <p:spPr>
              <a:xfrm flipV="1">
                <a:off x="8305802" y="1395413"/>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39" name="Oval 41"/>
              <p:cNvSpPr/>
              <p:nvPr/>
            </p:nvSpPr>
            <p:spPr>
              <a:xfrm flipV="1">
                <a:off x="6096001" y="1065213"/>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40" name="Oval 42"/>
              <p:cNvSpPr/>
              <p:nvPr/>
            </p:nvSpPr>
            <p:spPr>
              <a:xfrm flipV="1">
                <a:off x="6248401" y="1217613"/>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41" name="Oval 43"/>
              <p:cNvSpPr/>
              <p:nvPr/>
            </p:nvSpPr>
            <p:spPr>
              <a:xfrm flipV="1">
                <a:off x="6400801" y="1243013"/>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42" name="Oval 44"/>
              <p:cNvSpPr/>
              <p:nvPr/>
            </p:nvSpPr>
            <p:spPr>
              <a:xfrm flipV="1">
                <a:off x="8153402" y="379413"/>
                <a:ext cx="533400" cy="533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sp>
        <p:nvSpPr>
          <p:cNvPr id="43" name="Oval 45"/>
          <p:cNvSpPr/>
          <p:nvPr/>
        </p:nvSpPr>
        <p:spPr>
          <a:xfrm>
            <a:off x="8636000" y="6589713"/>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44" name="Oval 46"/>
          <p:cNvSpPr/>
          <p:nvPr/>
        </p:nvSpPr>
        <p:spPr>
          <a:xfrm>
            <a:off x="8788400" y="6589713"/>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45" name="Oval 47"/>
          <p:cNvSpPr/>
          <p:nvPr/>
        </p:nvSpPr>
        <p:spPr>
          <a:xfrm>
            <a:off x="8940800" y="6589713"/>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ctrTitle"/>
          </p:nvPr>
        </p:nvSpPr>
        <p:spPr>
          <a:xfrm>
            <a:off x="685800" y="1447800"/>
            <a:ext cx="7086600" cy="1470025"/>
          </a:xfrm>
        </p:spPr>
        <p:txBody>
          <a:bodyPr/>
          <a:lstStyle>
            <a:lvl1pPr algn="r">
              <a:defRPr>
                <a:solidFill>
                  <a:schemeClr val="tx1"/>
                </a:solidFill>
              </a:defRPr>
            </a:lvl1pPr>
          </a:lstStyle>
          <a:p>
            <a:r>
              <a:rPr lang="fr-FR" smtClean="0"/>
              <a:t>Cliquez pour modifier le style du titre</a:t>
            </a:r>
            <a:endParaRPr/>
          </a:p>
        </p:txBody>
      </p:sp>
      <p:sp>
        <p:nvSpPr>
          <p:cNvPr id="3" name="Subtitle 2"/>
          <p:cNvSpPr>
            <a:spLocks noGrp="1"/>
          </p:cNvSpPr>
          <p:nvPr>
            <p:ph type="subTitle" idx="1"/>
          </p:nvPr>
        </p:nvSpPr>
        <p:spPr>
          <a:xfrm>
            <a:off x="3352800" y="2946400"/>
            <a:ext cx="4432300" cy="1752600"/>
          </a:xfrm>
        </p:spPr>
        <p:txBody>
          <a:bodyPr anchor="ctr"/>
          <a:lstStyle>
            <a:lvl1pPr marL="0" indent="0" algn="ctr">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a:p>
        </p:txBody>
      </p:sp>
      <p:sp>
        <p:nvSpPr>
          <p:cNvPr id="46" name="Date Placeholder 3"/>
          <p:cNvSpPr>
            <a:spLocks noGrp="1"/>
          </p:cNvSpPr>
          <p:nvPr>
            <p:ph type="dt" sz="half" idx="10"/>
          </p:nvPr>
        </p:nvSpPr>
        <p:spPr>
          <a:xfrm>
            <a:off x="6477000" y="6521450"/>
            <a:ext cx="2133600" cy="260350"/>
          </a:xfrm>
        </p:spPr>
        <p:txBody>
          <a:bodyPr/>
          <a:lstStyle>
            <a:lvl1pPr algn="r">
              <a:defRPr smtClean="0"/>
            </a:lvl1pPr>
          </a:lstStyle>
          <a:p>
            <a:pPr>
              <a:defRPr/>
            </a:pPr>
            <a:fld id="{956EB60B-B943-46E7-9245-5E3537F6EA68}" type="datetime1">
              <a:rPr lang="fr-FR"/>
              <a:pPr>
                <a:defRPr/>
              </a:pPr>
              <a:t>20/01/2012</a:t>
            </a:fld>
            <a:endParaRPr lang="fr-FR"/>
          </a:p>
        </p:txBody>
      </p:sp>
      <p:sp>
        <p:nvSpPr>
          <p:cNvPr id="47" name="Footer Placeholder 4"/>
          <p:cNvSpPr>
            <a:spLocks noGrp="1"/>
          </p:cNvSpPr>
          <p:nvPr>
            <p:ph type="ftr" sz="quarter" idx="11"/>
          </p:nvPr>
        </p:nvSpPr>
        <p:spPr/>
        <p:txBody>
          <a:bodyPr/>
          <a:lstStyle>
            <a:lvl1pPr>
              <a:defRPr/>
            </a:lvl1pPr>
          </a:lstStyle>
          <a:p>
            <a:pPr>
              <a:defRPr/>
            </a:pPr>
            <a:endParaRPr lang="fr-FR"/>
          </a:p>
        </p:txBody>
      </p:sp>
      <p:sp>
        <p:nvSpPr>
          <p:cNvPr id="48" name="Slide Number Placeholder 5"/>
          <p:cNvSpPr>
            <a:spLocks noGrp="1"/>
          </p:cNvSpPr>
          <p:nvPr>
            <p:ph type="sldNum" sz="quarter" idx="12"/>
          </p:nvPr>
        </p:nvSpPr>
        <p:spPr>
          <a:xfrm>
            <a:off x="8534400" y="6292850"/>
            <a:ext cx="609600" cy="260350"/>
          </a:xfrm>
        </p:spPr>
        <p:txBody>
          <a:bodyPr/>
          <a:lstStyle>
            <a:lvl1pPr algn="ctr">
              <a:defRPr smtClean="0"/>
            </a:lvl1pPr>
          </a:lstStyle>
          <a:p>
            <a:pPr>
              <a:defRPr/>
            </a:pPr>
            <a:fld id="{37B9E85B-9CB7-4C98-ABD8-D39F79055075}"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2 Pictures with Caption">
    <p:bg>
      <p:bgRef idx="1003">
        <a:schemeClr val="bg1"/>
      </p:bgRef>
    </p:bg>
    <p:spTree>
      <p:nvGrpSpPr>
        <p:cNvPr id="1" name=""/>
        <p:cNvGrpSpPr/>
        <p:nvPr/>
      </p:nvGrpSpPr>
      <p:grpSpPr>
        <a:xfrm>
          <a:off x="0" y="0"/>
          <a:ext cx="0" cy="0"/>
          <a:chOff x="0" y="0"/>
          <a:chExt cx="0" cy="0"/>
        </a:xfrm>
      </p:grpSpPr>
      <p:grpSp>
        <p:nvGrpSpPr>
          <p:cNvPr id="6" name="Group 21"/>
          <p:cNvGrpSpPr>
            <a:grpSpLocks/>
          </p:cNvGrpSpPr>
          <p:nvPr/>
        </p:nvGrpSpPr>
        <p:grpSpPr bwMode="auto">
          <a:xfrm>
            <a:off x="3775075" y="2133600"/>
            <a:ext cx="5368925" cy="4724400"/>
            <a:chOff x="0" y="0"/>
            <a:chExt cx="2222500" cy="1955800"/>
          </a:xfrm>
        </p:grpSpPr>
        <p:sp>
          <p:nvSpPr>
            <p:cNvPr id="7" name="Oval 7"/>
            <p:cNvSpPr/>
            <p:nvPr/>
          </p:nvSpPr>
          <p:spPr>
            <a:xfrm>
              <a:off x="686070" y="152468"/>
              <a:ext cx="914104" cy="914153"/>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Oval 8"/>
            <p:cNvSpPr/>
            <p:nvPr/>
          </p:nvSpPr>
          <p:spPr>
            <a:xfrm>
              <a:off x="381150" y="1206602"/>
              <a:ext cx="456723" cy="457405"/>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9" name="Oval 9"/>
            <p:cNvSpPr/>
            <p:nvPr/>
          </p:nvSpPr>
          <p:spPr>
            <a:xfrm>
              <a:off x="686070" y="914153"/>
              <a:ext cx="355521" cy="35554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0" name="Oval 10"/>
            <p:cNvSpPr/>
            <p:nvPr/>
          </p:nvSpPr>
          <p:spPr>
            <a:xfrm>
              <a:off x="647955" y="1142855"/>
              <a:ext cx="431751" cy="431774"/>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1" name="Oval 11"/>
            <p:cNvSpPr/>
            <p:nvPr/>
          </p:nvSpPr>
          <p:spPr>
            <a:xfrm>
              <a:off x="457380" y="0"/>
              <a:ext cx="761643" cy="761684"/>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2" name="Oval 12"/>
            <p:cNvSpPr/>
            <p:nvPr/>
          </p:nvSpPr>
          <p:spPr>
            <a:xfrm>
              <a:off x="1714519" y="0"/>
              <a:ext cx="355521" cy="35554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3" name="Oval 13"/>
            <p:cNvSpPr/>
            <p:nvPr/>
          </p:nvSpPr>
          <p:spPr>
            <a:xfrm>
              <a:off x="1676404" y="228702"/>
              <a:ext cx="431751" cy="431775"/>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4" name="Oval 14"/>
            <p:cNvSpPr/>
            <p:nvPr/>
          </p:nvSpPr>
          <p:spPr>
            <a:xfrm>
              <a:off x="2019439" y="304937"/>
              <a:ext cx="203061" cy="203072"/>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5" name="Oval 15"/>
            <p:cNvSpPr/>
            <p:nvPr/>
          </p:nvSpPr>
          <p:spPr>
            <a:xfrm>
              <a:off x="1028449" y="1524026"/>
              <a:ext cx="203718" cy="203072"/>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6" name="Oval 16"/>
            <p:cNvSpPr/>
            <p:nvPr/>
          </p:nvSpPr>
          <p:spPr>
            <a:xfrm>
              <a:off x="88716" y="1066621"/>
              <a:ext cx="127488" cy="127495"/>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7" name="Oval 17"/>
            <p:cNvSpPr/>
            <p:nvPr/>
          </p:nvSpPr>
          <p:spPr>
            <a:xfrm>
              <a:off x="914104" y="1752728"/>
              <a:ext cx="203718" cy="203072"/>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8" name="Oval 18"/>
            <p:cNvSpPr/>
            <p:nvPr/>
          </p:nvSpPr>
          <p:spPr>
            <a:xfrm>
              <a:off x="0" y="1244719"/>
              <a:ext cx="126831" cy="126838"/>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9" name="Oval 19"/>
            <p:cNvSpPr/>
            <p:nvPr/>
          </p:nvSpPr>
          <p:spPr>
            <a:xfrm>
              <a:off x="152460" y="1092251"/>
              <a:ext cx="126831" cy="126838"/>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0" name="Oval 20"/>
            <p:cNvSpPr/>
            <p:nvPr/>
          </p:nvSpPr>
          <p:spPr>
            <a:xfrm>
              <a:off x="304920" y="1066621"/>
              <a:ext cx="126831" cy="127495"/>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457200" y="381000"/>
            <a:ext cx="2133600" cy="3048000"/>
          </a:xfrm>
          <a:noFill/>
          <a:ln>
            <a:noFill/>
          </a:ln>
          <a:scene3d>
            <a:camera prst="orthographicFront"/>
            <a:lightRig rig="threePt" dir="t"/>
          </a:scene3d>
          <a:sp3d>
            <a:bevelT w="12700" h="12700"/>
          </a:sp3d>
        </p:spPr>
        <p:txBody>
          <a:bodyPr anchor="b">
            <a:noAutofit/>
          </a:bodyPr>
          <a:lstStyle>
            <a:lvl1pPr algn="l">
              <a:defRPr sz="4000" kern="1200" spc="200" baseline="0">
                <a:solidFill>
                  <a:schemeClr val="tx1"/>
                </a:solidFill>
                <a:effectLst/>
                <a:latin typeface="+mj-lt"/>
                <a:ea typeface="+mj-ea"/>
                <a:cs typeface="+mj-cs"/>
              </a:defRPr>
            </a:lvl1pPr>
          </a:lstStyle>
          <a:p>
            <a:r>
              <a:rPr lang="fr-FR" smtClean="0"/>
              <a:t>Cliquez pour modifier le style du titre</a:t>
            </a:r>
            <a:endParaRPr/>
          </a:p>
        </p:txBody>
      </p:sp>
      <p:sp>
        <p:nvSpPr>
          <p:cNvPr id="4" name="Text Placeholder 3"/>
          <p:cNvSpPr>
            <a:spLocks noGrp="1"/>
          </p:cNvSpPr>
          <p:nvPr>
            <p:ph type="body" sz="half" idx="2"/>
          </p:nvPr>
        </p:nvSpPr>
        <p:spPr>
          <a:xfrm>
            <a:off x="457200" y="4648200"/>
            <a:ext cx="3200400" cy="1524000"/>
          </a:xfrm>
        </p:spPr>
        <p:txBody>
          <a:bodyPr lIns="0" rIns="0"/>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24" name="Picture Placeholder 2"/>
          <p:cNvSpPr>
            <a:spLocks noGrp="1"/>
          </p:cNvSpPr>
          <p:nvPr>
            <p:ph type="pic" idx="1"/>
          </p:nvPr>
        </p:nvSpPr>
        <p:spPr>
          <a:xfrm>
            <a:off x="5638800" y="838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noProof="0"/>
          </a:p>
        </p:txBody>
      </p:sp>
      <p:sp>
        <p:nvSpPr>
          <p:cNvPr id="25" name="Picture Placeholder 2"/>
          <p:cNvSpPr>
            <a:spLocks noGrp="1"/>
          </p:cNvSpPr>
          <p:nvPr>
            <p:ph type="pic" idx="13"/>
          </p:nvPr>
        </p:nvSpPr>
        <p:spPr>
          <a:xfrm>
            <a:off x="3810000" y="2362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noProof="0"/>
          </a:p>
        </p:txBody>
      </p:sp>
      <p:sp>
        <p:nvSpPr>
          <p:cNvPr id="21" name="Date Placeholder 4"/>
          <p:cNvSpPr>
            <a:spLocks noGrp="1"/>
          </p:cNvSpPr>
          <p:nvPr>
            <p:ph type="dt" sz="half" idx="14"/>
          </p:nvPr>
        </p:nvSpPr>
        <p:spPr/>
        <p:txBody>
          <a:bodyPr/>
          <a:lstStyle>
            <a:lvl1pPr>
              <a:defRPr/>
            </a:lvl1pPr>
          </a:lstStyle>
          <a:p>
            <a:pPr>
              <a:defRPr/>
            </a:pPr>
            <a:fld id="{2E7214AD-2B9E-466B-A274-B8EEA4A4C9C8}" type="datetime1">
              <a:rPr lang="fr-FR"/>
              <a:pPr>
                <a:defRPr/>
              </a:pPr>
              <a:t>20/01/2012</a:t>
            </a:fld>
            <a:endParaRPr lang="fr-FR"/>
          </a:p>
        </p:txBody>
      </p:sp>
      <p:sp>
        <p:nvSpPr>
          <p:cNvPr id="22" name="Footer Placeholder 5"/>
          <p:cNvSpPr>
            <a:spLocks noGrp="1"/>
          </p:cNvSpPr>
          <p:nvPr>
            <p:ph type="ftr" sz="quarter" idx="15"/>
          </p:nvPr>
        </p:nvSpPr>
        <p:spPr/>
        <p:txBody>
          <a:bodyPr/>
          <a:lstStyle>
            <a:lvl1pPr>
              <a:defRPr/>
            </a:lvl1pPr>
          </a:lstStyle>
          <a:p>
            <a:pPr>
              <a:defRPr/>
            </a:pPr>
            <a:endParaRPr lang="fr-FR"/>
          </a:p>
        </p:txBody>
      </p:sp>
      <p:sp>
        <p:nvSpPr>
          <p:cNvPr id="23" name="Slide Number Placeholder 6"/>
          <p:cNvSpPr>
            <a:spLocks noGrp="1"/>
          </p:cNvSpPr>
          <p:nvPr>
            <p:ph type="sldNum" sz="quarter" idx="16"/>
          </p:nvPr>
        </p:nvSpPr>
        <p:spPr/>
        <p:txBody>
          <a:bodyPr/>
          <a:lstStyle>
            <a:lvl1pPr>
              <a:defRPr/>
            </a:lvl1pPr>
          </a:lstStyle>
          <a:p>
            <a:pPr>
              <a:defRPr/>
            </a:pPr>
            <a:fld id="{9DDAE2E5-32F5-4122-A218-AB61EB3357BB}"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grpSp>
        <p:nvGrpSpPr>
          <p:cNvPr id="7" name="Group 21"/>
          <p:cNvGrpSpPr>
            <a:grpSpLocks/>
          </p:cNvGrpSpPr>
          <p:nvPr/>
        </p:nvGrpSpPr>
        <p:grpSpPr bwMode="auto">
          <a:xfrm>
            <a:off x="3775075" y="2133600"/>
            <a:ext cx="5368925" cy="4724400"/>
            <a:chOff x="0" y="0"/>
            <a:chExt cx="2222500" cy="1955800"/>
          </a:xfrm>
        </p:grpSpPr>
        <p:sp>
          <p:nvSpPr>
            <p:cNvPr id="8" name="Oval 7"/>
            <p:cNvSpPr/>
            <p:nvPr/>
          </p:nvSpPr>
          <p:spPr>
            <a:xfrm>
              <a:off x="686070" y="152468"/>
              <a:ext cx="914104" cy="914153"/>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9" name="Oval 8"/>
            <p:cNvSpPr/>
            <p:nvPr/>
          </p:nvSpPr>
          <p:spPr>
            <a:xfrm>
              <a:off x="381150" y="1206602"/>
              <a:ext cx="456723" cy="457405"/>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0" name="Oval 9"/>
            <p:cNvSpPr/>
            <p:nvPr/>
          </p:nvSpPr>
          <p:spPr>
            <a:xfrm>
              <a:off x="686070" y="914153"/>
              <a:ext cx="355521" cy="35554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1" name="Oval 10"/>
            <p:cNvSpPr/>
            <p:nvPr/>
          </p:nvSpPr>
          <p:spPr>
            <a:xfrm>
              <a:off x="647955" y="1142855"/>
              <a:ext cx="431751" cy="431774"/>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2" name="Oval 11"/>
            <p:cNvSpPr/>
            <p:nvPr/>
          </p:nvSpPr>
          <p:spPr>
            <a:xfrm>
              <a:off x="457380" y="0"/>
              <a:ext cx="761643" cy="761684"/>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3" name="Oval 12"/>
            <p:cNvSpPr/>
            <p:nvPr/>
          </p:nvSpPr>
          <p:spPr>
            <a:xfrm>
              <a:off x="1714519" y="0"/>
              <a:ext cx="355521" cy="35554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4" name="Oval 13"/>
            <p:cNvSpPr/>
            <p:nvPr/>
          </p:nvSpPr>
          <p:spPr>
            <a:xfrm>
              <a:off x="1676404" y="228702"/>
              <a:ext cx="431751" cy="431775"/>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5" name="Oval 14"/>
            <p:cNvSpPr/>
            <p:nvPr/>
          </p:nvSpPr>
          <p:spPr>
            <a:xfrm>
              <a:off x="2019439" y="304937"/>
              <a:ext cx="203061" cy="203072"/>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6" name="Oval 15"/>
            <p:cNvSpPr/>
            <p:nvPr/>
          </p:nvSpPr>
          <p:spPr>
            <a:xfrm>
              <a:off x="1028449" y="1524026"/>
              <a:ext cx="203718" cy="203072"/>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7" name="Oval 16"/>
            <p:cNvSpPr/>
            <p:nvPr/>
          </p:nvSpPr>
          <p:spPr>
            <a:xfrm>
              <a:off x="88716" y="1066621"/>
              <a:ext cx="127488" cy="127495"/>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8" name="Oval 17"/>
            <p:cNvSpPr/>
            <p:nvPr/>
          </p:nvSpPr>
          <p:spPr>
            <a:xfrm>
              <a:off x="914104" y="1752728"/>
              <a:ext cx="203718" cy="203072"/>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9" name="Oval 18"/>
            <p:cNvSpPr/>
            <p:nvPr/>
          </p:nvSpPr>
          <p:spPr>
            <a:xfrm>
              <a:off x="0" y="1244719"/>
              <a:ext cx="126831" cy="126838"/>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0" name="Oval 19"/>
            <p:cNvSpPr/>
            <p:nvPr/>
          </p:nvSpPr>
          <p:spPr>
            <a:xfrm>
              <a:off x="152460" y="1092251"/>
              <a:ext cx="126831" cy="126838"/>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1" name="Oval 20"/>
            <p:cNvSpPr/>
            <p:nvPr/>
          </p:nvSpPr>
          <p:spPr>
            <a:xfrm>
              <a:off x="304920" y="1066621"/>
              <a:ext cx="126831" cy="127495"/>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457200" y="381000"/>
            <a:ext cx="2133600" cy="3048000"/>
          </a:xfrm>
          <a:noFill/>
          <a:ln>
            <a:noFill/>
          </a:ln>
          <a:scene3d>
            <a:camera prst="orthographicFront"/>
            <a:lightRig rig="threePt" dir="t"/>
          </a:scene3d>
          <a:sp3d>
            <a:bevelT w="12700" h="12700"/>
          </a:sp3d>
        </p:spPr>
        <p:txBody>
          <a:bodyPr anchor="b">
            <a:noAutofit/>
          </a:bodyPr>
          <a:lstStyle>
            <a:lvl1pPr algn="l">
              <a:defRPr sz="4000" kern="1200" spc="200" baseline="0">
                <a:solidFill>
                  <a:schemeClr val="tx1"/>
                </a:solidFill>
                <a:effectLst/>
                <a:latin typeface="+mj-lt"/>
                <a:ea typeface="+mj-ea"/>
                <a:cs typeface="+mj-cs"/>
              </a:defRPr>
            </a:lvl1pPr>
          </a:lstStyle>
          <a:p>
            <a:r>
              <a:rPr lang="fr-FR" smtClean="0"/>
              <a:t>Cliquez pour modifier le style du titre</a:t>
            </a:r>
            <a:endParaRPr/>
          </a:p>
        </p:txBody>
      </p:sp>
      <p:sp>
        <p:nvSpPr>
          <p:cNvPr id="4" name="Text Placeholder 3"/>
          <p:cNvSpPr>
            <a:spLocks noGrp="1"/>
          </p:cNvSpPr>
          <p:nvPr>
            <p:ph type="body" sz="half" idx="2"/>
          </p:nvPr>
        </p:nvSpPr>
        <p:spPr>
          <a:xfrm>
            <a:off x="457200" y="4648200"/>
            <a:ext cx="3200400" cy="1524000"/>
          </a:xfrm>
        </p:spPr>
        <p:txBody>
          <a:bodyPr lIns="0" rIns="0"/>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22" name="Picture Placeholder 2"/>
          <p:cNvSpPr>
            <a:spLocks noGrp="1"/>
          </p:cNvSpPr>
          <p:nvPr>
            <p:ph type="pic" idx="1"/>
          </p:nvPr>
        </p:nvSpPr>
        <p:spPr>
          <a:xfrm>
            <a:off x="5715000" y="76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noProof="0"/>
          </a:p>
        </p:txBody>
      </p:sp>
      <p:sp>
        <p:nvSpPr>
          <p:cNvPr id="23" name="Picture Placeholder 2"/>
          <p:cNvSpPr>
            <a:spLocks noGrp="1"/>
          </p:cNvSpPr>
          <p:nvPr>
            <p:ph type="pic" idx="13"/>
          </p:nvPr>
        </p:nvSpPr>
        <p:spPr>
          <a:xfrm>
            <a:off x="3810000" y="2362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noProof="0"/>
          </a:p>
        </p:txBody>
      </p:sp>
      <p:sp>
        <p:nvSpPr>
          <p:cNvPr id="24" name="Picture Placeholder 2"/>
          <p:cNvSpPr>
            <a:spLocks noGrp="1"/>
          </p:cNvSpPr>
          <p:nvPr>
            <p:ph type="pic" idx="14"/>
          </p:nvPr>
        </p:nvSpPr>
        <p:spPr>
          <a:xfrm>
            <a:off x="2667000" y="3810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noProof="0"/>
          </a:p>
        </p:txBody>
      </p:sp>
      <p:sp>
        <p:nvSpPr>
          <p:cNvPr id="25" name="Date Placeholder 4"/>
          <p:cNvSpPr>
            <a:spLocks noGrp="1"/>
          </p:cNvSpPr>
          <p:nvPr>
            <p:ph type="dt" sz="half" idx="15"/>
          </p:nvPr>
        </p:nvSpPr>
        <p:spPr/>
        <p:txBody>
          <a:bodyPr/>
          <a:lstStyle>
            <a:lvl1pPr>
              <a:defRPr/>
            </a:lvl1pPr>
          </a:lstStyle>
          <a:p>
            <a:pPr>
              <a:defRPr/>
            </a:pPr>
            <a:fld id="{3223AFD5-2D1A-4F04-88E0-9B1DB794DB58}" type="datetime1">
              <a:rPr lang="fr-FR"/>
              <a:pPr>
                <a:defRPr/>
              </a:pPr>
              <a:t>20/01/2012</a:t>
            </a:fld>
            <a:endParaRPr lang="fr-FR"/>
          </a:p>
        </p:txBody>
      </p:sp>
      <p:sp>
        <p:nvSpPr>
          <p:cNvPr id="26" name="Footer Placeholder 5"/>
          <p:cNvSpPr>
            <a:spLocks noGrp="1"/>
          </p:cNvSpPr>
          <p:nvPr>
            <p:ph type="ftr" sz="quarter" idx="16"/>
          </p:nvPr>
        </p:nvSpPr>
        <p:spPr/>
        <p:txBody>
          <a:bodyPr/>
          <a:lstStyle>
            <a:lvl1pPr>
              <a:defRPr/>
            </a:lvl1pPr>
          </a:lstStyle>
          <a:p>
            <a:pPr>
              <a:defRPr/>
            </a:pPr>
            <a:endParaRPr lang="fr-FR"/>
          </a:p>
        </p:txBody>
      </p:sp>
      <p:sp>
        <p:nvSpPr>
          <p:cNvPr id="27" name="Slide Number Placeholder 6"/>
          <p:cNvSpPr>
            <a:spLocks noGrp="1"/>
          </p:cNvSpPr>
          <p:nvPr>
            <p:ph type="sldNum" sz="quarter" idx="17"/>
          </p:nvPr>
        </p:nvSpPr>
        <p:spPr/>
        <p:txBody>
          <a:bodyPr/>
          <a:lstStyle>
            <a:lvl1pPr>
              <a:defRPr/>
            </a:lvl1pPr>
          </a:lstStyle>
          <a:p>
            <a:pPr>
              <a:defRPr/>
            </a:pPr>
            <a:fld id="{4D76CF4A-DD2C-4A7A-8A32-DD6324C81D60}"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pour modifier le style du titre</a:t>
            </a:r>
            <a:endParaRPr/>
          </a:p>
        </p:txBody>
      </p:sp>
      <p:sp>
        <p:nvSpPr>
          <p:cNvPr id="3" name="Vertical Text Placeholder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10"/>
          </p:nvPr>
        </p:nvSpPr>
        <p:spPr/>
        <p:txBody>
          <a:bodyPr/>
          <a:lstStyle>
            <a:lvl1pPr>
              <a:defRPr/>
            </a:lvl1pPr>
          </a:lstStyle>
          <a:p>
            <a:pPr>
              <a:defRPr/>
            </a:pPr>
            <a:fld id="{18FF72C6-690F-4650-9279-793242A7B286}" type="datetime1">
              <a:rPr lang="fr-FR"/>
              <a:pPr>
                <a:defRPr/>
              </a:pPr>
              <a:t>20/01/2012</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D8CD3441-E36E-4229-AE0B-15FA23E03F91}"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smtClean="0"/>
              <a:t>Cliquez pour modifier le style du titre</a:t>
            </a:r>
            <a:endParaRPr/>
          </a:p>
        </p:txBody>
      </p:sp>
      <p:sp>
        <p:nvSpPr>
          <p:cNvPr id="3" name="Vertical Text Placeholder 2"/>
          <p:cNvSpPr>
            <a:spLocks noGrp="1"/>
          </p:cNvSpPr>
          <p:nvPr>
            <p:ph type="body" orient="vert" idx="1"/>
          </p:nvPr>
        </p:nvSpPr>
        <p:spPr>
          <a:xfrm>
            <a:off x="6096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10"/>
          </p:nvPr>
        </p:nvSpPr>
        <p:spPr/>
        <p:txBody>
          <a:bodyPr/>
          <a:lstStyle>
            <a:lvl1pPr>
              <a:defRPr/>
            </a:lvl1pPr>
          </a:lstStyle>
          <a:p>
            <a:pPr>
              <a:defRPr/>
            </a:pPr>
            <a:fld id="{1559A29A-5AEC-4953-A21D-4175F580C55F}" type="datetime1">
              <a:rPr lang="fr-FR"/>
              <a:pPr>
                <a:defRPr/>
              </a:pPr>
              <a:t>20/01/2012</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12271168-FD8C-4E8D-963E-6B2A3E775745}"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pour modifier le style du titre</a:t>
            </a:r>
            <a:endParaRPr/>
          </a:p>
        </p:txBody>
      </p:sp>
      <p:sp>
        <p:nvSpPr>
          <p:cNvPr id="3" name="Content Placeholder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10"/>
          </p:nvPr>
        </p:nvSpPr>
        <p:spPr/>
        <p:txBody>
          <a:bodyPr/>
          <a:lstStyle>
            <a:lvl1pPr>
              <a:defRPr/>
            </a:lvl1pPr>
          </a:lstStyle>
          <a:p>
            <a:pPr>
              <a:defRPr/>
            </a:pPr>
            <a:fld id="{4F133DC9-84F7-489A-A559-25884D91BBAD}" type="datetime1">
              <a:rPr lang="fr-FR"/>
              <a:pPr>
                <a:defRPr/>
              </a:pPr>
              <a:t>20/01/2012</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1B492103-7524-428E-BC6E-C612A204D573}"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grpSp>
        <p:nvGrpSpPr>
          <p:cNvPr id="4" name="Group 6"/>
          <p:cNvGrpSpPr>
            <a:grpSpLocks/>
          </p:cNvGrpSpPr>
          <p:nvPr/>
        </p:nvGrpSpPr>
        <p:grpSpPr bwMode="auto">
          <a:xfrm>
            <a:off x="4592638" y="2133600"/>
            <a:ext cx="3865562" cy="4171950"/>
            <a:chOff x="0" y="0"/>
            <a:chExt cx="1600200" cy="1727200"/>
          </a:xfrm>
        </p:grpSpPr>
        <p:sp>
          <p:nvSpPr>
            <p:cNvPr id="5" name="Oval 7"/>
            <p:cNvSpPr/>
            <p:nvPr/>
          </p:nvSpPr>
          <p:spPr>
            <a:xfrm>
              <a:off x="686082" y="152477"/>
              <a:ext cx="914118" cy="914207"/>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 name="Oval 8"/>
            <p:cNvSpPr/>
            <p:nvPr/>
          </p:nvSpPr>
          <p:spPr>
            <a:xfrm>
              <a:off x="381157" y="1206674"/>
              <a:ext cx="456730" cy="456775"/>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 name="Oval 9"/>
            <p:cNvSpPr/>
            <p:nvPr/>
          </p:nvSpPr>
          <p:spPr>
            <a:xfrm>
              <a:off x="686082" y="914207"/>
              <a:ext cx="355527" cy="355561"/>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Oval 10"/>
            <p:cNvSpPr/>
            <p:nvPr/>
          </p:nvSpPr>
          <p:spPr>
            <a:xfrm>
              <a:off x="647966" y="1142923"/>
              <a:ext cx="431758"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9" name="Oval 11"/>
            <p:cNvSpPr/>
            <p:nvPr/>
          </p:nvSpPr>
          <p:spPr>
            <a:xfrm>
              <a:off x="457388" y="0"/>
              <a:ext cx="761656" cy="76173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0" name="Oval 15"/>
            <p:cNvSpPr/>
            <p:nvPr/>
          </p:nvSpPr>
          <p:spPr>
            <a:xfrm>
              <a:off x="1028465" y="1524116"/>
              <a:ext cx="203722" cy="203084"/>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1" name="Oval 16"/>
            <p:cNvSpPr/>
            <p:nvPr/>
          </p:nvSpPr>
          <p:spPr>
            <a:xfrm>
              <a:off x="88717" y="1066684"/>
              <a:ext cx="127490" cy="126845"/>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2" name="Oval 18"/>
            <p:cNvSpPr/>
            <p:nvPr/>
          </p:nvSpPr>
          <p:spPr>
            <a:xfrm>
              <a:off x="0" y="1244793"/>
              <a:ext cx="126833" cy="126846"/>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3" name="Oval 19"/>
            <p:cNvSpPr/>
            <p:nvPr/>
          </p:nvSpPr>
          <p:spPr>
            <a:xfrm>
              <a:off x="152463" y="1092316"/>
              <a:ext cx="126833" cy="126846"/>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4" name="Oval 20"/>
            <p:cNvSpPr/>
            <p:nvPr/>
          </p:nvSpPr>
          <p:spPr>
            <a:xfrm>
              <a:off x="304925" y="1066684"/>
              <a:ext cx="126833" cy="126845"/>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nvGrpSpPr>
          <p:cNvPr id="15" name="Group 32"/>
          <p:cNvGrpSpPr>
            <a:grpSpLocks/>
          </p:cNvGrpSpPr>
          <p:nvPr/>
        </p:nvGrpSpPr>
        <p:grpSpPr bwMode="auto">
          <a:xfrm>
            <a:off x="609600" y="990600"/>
            <a:ext cx="1179513" cy="1357313"/>
            <a:chOff x="266700" y="914400"/>
            <a:chExt cx="1179761" cy="1356814"/>
          </a:xfrm>
        </p:grpSpPr>
        <p:sp>
          <p:nvSpPr>
            <p:cNvPr id="16" name="Oval 22"/>
            <p:cNvSpPr/>
            <p:nvPr/>
          </p:nvSpPr>
          <p:spPr>
            <a:xfrm>
              <a:off x="555686" y="1380953"/>
              <a:ext cx="890775" cy="890261"/>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7" name="Oval 25"/>
            <p:cNvSpPr/>
            <p:nvPr/>
          </p:nvSpPr>
          <p:spPr>
            <a:xfrm flipV="1">
              <a:off x="304808" y="1219088"/>
              <a:ext cx="355675" cy="355469"/>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8" name="Oval 26"/>
            <p:cNvSpPr/>
            <p:nvPr/>
          </p:nvSpPr>
          <p:spPr>
            <a:xfrm flipV="1">
              <a:off x="266700" y="914400"/>
              <a:ext cx="431891" cy="431641"/>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9" name="Oval 27"/>
            <p:cNvSpPr/>
            <p:nvPr/>
          </p:nvSpPr>
          <p:spPr>
            <a:xfrm flipV="1">
              <a:off x="609672" y="1066744"/>
              <a:ext cx="203243" cy="203125"/>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3" name="Text Placeholder 2"/>
          <p:cNvSpPr>
            <a:spLocks noGrp="1"/>
          </p:cNvSpPr>
          <p:nvPr>
            <p:ph type="body" idx="1"/>
          </p:nvPr>
        </p:nvSpPr>
        <p:spPr>
          <a:xfrm>
            <a:off x="4724400" y="2590800"/>
            <a:ext cx="1905000" cy="1905000"/>
          </a:xfrm>
          <a:prstGeom prst="ellipse">
            <a:avLst/>
          </a:prstGeom>
          <a:solidFill>
            <a:schemeClr val="tx2"/>
          </a:solidFill>
        </p:spPr>
        <p:txBody>
          <a:bodyPr anchor="ctr"/>
          <a:lstStyle>
            <a:lvl1pPr marL="0" indent="0" algn="ctr">
              <a:buNone/>
              <a:defRPr sz="14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2" name="Title 1"/>
          <p:cNvSpPr>
            <a:spLocks noGrp="1"/>
          </p:cNvSpPr>
          <p:nvPr>
            <p:ph type="title"/>
          </p:nvPr>
        </p:nvSpPr>
        <p:spPr>
          <a:xfrm>
            <a:off x="1295400" y="1143000"/>
            <a:ext cx="7086600" cy="1472184"/>
          </a:xfrm>
        </p:spPr>
        <p:txBody>
          <a:bodyPr anchorCtr="0"/>
          <a:lstStyle>
            <a:lvl1pPr algn="l">
              <a:defRPr sz="3600" b="0" cap="none" baseline="0"/>
            </a:lvl1pPr>
          </a:lstStyle>
          <a:p>
            <a:r>
              <a:rPr lang="fr-FR" smtClean="0"/>
              <a:t>Cliquez pour modifier le style du titre</a:t>
            </a:r>
            <a:endParaRPr/>
          </a:p>
        </p:txBody>
      </p:sp>
      <p:sp>
        <p:nvSpPr>
          <p:cNvPr id="20" name="Date Placeholder 3"/>
          <p:cNvSpPr>
            <a:spLocks noGrp="1"/>
          </p:cNvSpPr>
          <p:nvPr>
            <p:ph type="dt" sz="half" idx="10"/>
          </p:nvPr>
        </p:nvSpPr>
        <p:spPr/>
        <p:txBody>
          <a:bodyPr/>
          <a:lstStyle>
            <a:lvl1pPr>
              <a:defRPr/>
            </a:lvl1pPr>
          </a:lstStyle>
          <a:p>
            <a:pPr>
              <a:defRPr/>
            </a:pPr>
            <a:fld id="{49309EF1-3D1D-47C9-8062-486FD7709D5C}" type="datetime1">
              <a:rPr lang="fr-FR"/>
              <a:pPr>
                <a:defRPr/>
              </a:pPr>
              <a:t>20/01/2012</a:t>
            </a:fld>
            <a:endParaRPr lang="fr-FR"/>
          </a:p>
        </p:txBody>
      </p:sp>
      <p:sp>
        <p:nvSpPr>
          <p:cNvPr id="21" name="Footer Placeholder 4"/>
          <p:cNvSpPr>
            <a:spLocks noGrp="1"/>
          </p:cNvSpPr>
          <p:nvPr>
            <p:ph type="ftr" sz="quarter" idx="11"/>
          </p:nvPr>
        </p:nvSpPr>
        <p:spPr/>
        <p:txBody>
          <a:bodyPr/>
          <a:lstStyle>
            <a:lvl1pPr>
              <a:defRPr/>
            </a:lvl1pPr>
          </a:lstStyle>
          <a:p>
            <a:pPr>
              <a:defRPr/>
            </a:pPr>
            <a:endParaRPr lang="fr-FR"/>
          </a:p>
        </p:txBody>
      </p:sp>
      <p:sp>
        <p:nvSpPr>
          <p:cNvPr id="22" name="Slide Number Placeholder 5"/>
          <p:cNvSpPr>
            <a:spLocks noGrp="1"/>
          </p:cNvSpPr>
          <p:nvPr>
            <p:ph type="sldNum" sz="quarter" idx="12"/>
          </p:nvPr>
        </p:nvSpPr>
        <p:spPr/>
        <p:txBody>
          <a:bodyPr/>
          <a:lstStyle>
            <a:lvl1pPr>
              <a:defRPr/>
            </a:lvl1pPr>
          </a:lstStyle>
          <a:p>
            <a:pPr>
              <a:defRPr/>
            </a:pPr>
            <a:fld id="{9ABEB8BE-A249-48F1-A30E-80C60FCB4C2E}"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00953" y="1752600"/>
            <a:ext cx="3429000" cy="3886200"/>
          </a:xfrm>
          <a:prstGeom prst="ellipse">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p:style>
        <p:txBody>
          <a:bodyPr/>
          <a:lstStyle>
            <a:lvl1pPr indent="-228600" algn="l" defTabSz="914400" rtl="0" eaLnBrk="1" latinLnBrk="0" hangingPunct="1">
              <a:defRPr sz="1600" kern="1200">
                <a:solidFill>
                  <a:schemeClr val="tx1"/>
                </a:solidFill>
                <a:latin typeface="+mn-lt"/>
                <a:ea typeface="+mn-ea"/>
                <a:cs typeface="+mn-cs"/>
              </a:defRPr>
            </a:lvl1pPr>
            <a:lvl2pPr indent="-228600" algn="l" defTabSz="914400" rtl="0" eaLnBrk="1" latinLnBrk="0" hangingPunct="1">
              <a:defRPr sz="1400" kern="1200">
                <a:solidFill>
                  <a:schemeClr val="tx1"/>
                </a:solidFill>
                <a:latin typeface="+mn-lt"/>
                <a:ea typeface="+mn-ea"/>
                <a:cs typeface="+mn-cs"/>
              </a:defRPr>
            </a:lvl2pPr>
            <a:lvl3pPr indent="-228600" algn="l" defTabSz="914400" rtl="0" eaLnBrk="1" latinLnBrk="0" hangingPunct="1">
              <a:defRPr sz="1400" kern="1200">
                <a:solidFill>
                  <a:schemeClr val="tx1"/>
                </a:solidFill>
                <a:latin typeface="+mn-lt"/>
                <a:ea typeface="+mn-ea"/>
                <a:cs typeface="+mn-cs"/>
              </a:defRPr>
            </a:lvl3pPr>
            <a:lvl4pPr indent="-228600" algn="l" defTabSz="914400" rtl="0" eaLnBrk="1" latinLnBrk="0" hangingPunct="1">
              <a:defRPr sz="1400" kern="1200">
                <a:solidFill>
                  <a:schemeClr val="tx1"/>
                </a:solidFill>
                <a:latin typeface="+mn-lt"/>
                <a:ea typeface="+mn-ea"/>
                <a:cs typeface="+mn-cs"/>
              </a:defRPr>
            </a:lvl4pPr>
            <a:lvl5pPr indent="-228600" algn="l" defTabSz="914400" rtl="0" eaLnBrk="1" latinLnBrk="0" hangingPunct="1">
              <a:defRPr sz="1400" kern="120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Content Placeholder 3"/>
          <p:cNvSpPr>
            <a:spLocks noGrp="1"/>
          </p:cNvSpPr>
          <p:nvPr>
            <p:ph sz="half" idx="2"/>
          </p:nvPr>
        </p:nvSpPr>
        <p:spPr>
          <a:xfrm>
            <a:off x="4800600" y="2362200"/>
            <a:ext cx="3429000" cy="3886200"/>
          </a:xfrm>
          <a:prstGeom prst="ellipse">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p:style>
        <p:txBody>
          <a:bodyPr/>
          <a:lstStyle>
            <a:lvl1pPr indent="-228600" algn="l" defTabSz="914400" rtl="0" eaLnBrk="1" latinLnBrk="0" hangingPunct="1">
              <a:buFont typeface="Wingdings" pitchFamily="2" charset="2"/>
              <a:buChar char="l"/>
              <a:defRPr sz="1600" kern="1200">
                <a:solidFill>
                  <a:schemeClr val="tx1"/>
                </a:solidFill>
                <a:latin typeface="+mn-lt"/>
                <a:ea typeface="+mn-ea"/>
                <a:cs typeface="+mn-cs"/>
              </a:defRPr>
            </a:lvl1pPr>
            <a:lvl2pPr indent="-228600" algn="l" defTabSz="914400" rtl="0" eaLnBrk="1" latinLnBrk="0" hangingPunct="1">
              <a:buFont typeface="Arial" pitchFamily="34" charset="0"/>
              <a:defRPr sz="1400" kern="1200">
                <a:solidFill>
                  <a:schemeClr val="tx1"/>
                </a:solidFill>
                <a:latin typeface="+mn-lt"/>
                <a:ea typeface="+mn-ea"/>
                <a:cs typeface="+mn-cs"/>
              </a:defRPr>
            </a:lvl2pPr>
            <a:lvl3pPr indent="-228600" algn="l" defTabSz="914400" rtl="0" eaLnBrk="1" latinLnBrk="0" hangingPunct="1">
              <a:buFont typeface="Wingdings" pitchFamily="2" charset="2"/>
              <a:buChar char="l"/>
              <a:defRPr sz="1400" kern="1200">
                <a:solidFill>
                  <a:schemeClr val="tx1"/>
                </a:solidFill>
                <a:latin typeface="+mn-lt"/>
                <a:ea typeface="+mn-ea"/>
                <a:cs typeface="+mn-cs"/>
              </a:defRPr>
            </a:lvl3pPr>
            <a:lvl4pPr indent="-228600" algn="l" defTabSz="914400" rtl="0" eaLnBrk="1" latinLnBrk="0" hangingPunct="1">
              <a:buFont typeface="Arial" pitchFamily="34" charset="0"/>
              <a:defRPr sz="1400" kern="1200">
                <a:solidFill>
                  <a:schemeClr val="tx1"/>
                </a:solidFill>
                <a:latin typeface="+mn-lt"/>
                <a:ea typeface="+mn-ea"/>
                <a:cs typeface="+mn-cs"/>
              </a:defRPr>
            </a:lvl4pPr>
            <a:lvl5pPr indent="-228600" algn="l" defTabSz="914400" rtl="0" eaLnBrk="1" latinLnBrk="0" hangingPunct="1">
              <a:buFont typeface="Wingdings" pitchFamily="2" charset="2"/>
              <a:buChar char="l"/>
              <a:defRPr sz="1400" kern="120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2" name="Title 1"/>
          <p:cNvSpPr>
            <a:spLocks noGrp="1"/>
          </p:cNvSpPr>
          <p:nvPr>
            <p:ph type="title"/>
          </p:nvPr>
        </p:nvSpPr>
        <p:spPr>
          <a:xfrm>
            <a:off x="1447800" y="609600"/>
            <a:ext cx="6629400" cy="1143000"/>
          </a:xfrm>
        </p:spPr>
        <p:txBody>
          <a:bodyPr/>
          <a:lstStyle/>
          <a:p>
            <a:r>
              <a:rPr lang="fr-FR" smtClean="0"/>
              <a:t>Cliquez pour modifier le style du titre</a:t>
            </a:r>
            <a:endParaRPr/>
          </a:p>
        </p:txBody>
      </p:sp>
      <p:sp>
        <p:nvSpPr>
          <p:cNvPr id="5" name="Date Placeholder 4"/>
          <p:cNvSpPr>
            <a:spLocks noGrp="1"/>
          </p:cNvSpPr>
          <p:nvPr>
            <p:ph type="dt" sz="half" idx="10"/>
          </p:nvPr>
        </p:nvSpPr>
        <p:spPr/>
        <p:txBody>
          <a:bodyPr/>
          <a:lstStyle>
            <a:lvl1pPr>
              <a:defRPr/>
            </a:lvl1pPr>
          </a:lstStyle>
          <a:p>
            <a:pPr>
              <a:defRPr/>
            </a:pPr>
            <a:fld id="{A4D4A4EE-63E8-4B65-BBF1-CB18A5370EEE}" type="datetime1">
              <a:rPr lang="fr-FR"/>
              <a:pPr>
                <a:defRPr/>
              </a:pPr>
              <a:t>20/01/2012</a:t>
            </a:fld>
            <a:endParaRPr lang="fr-FR"/>
          </a:p>
        </p:txBody>
      </p:sp>
      <p:sp>
        <p:nvSpPr>
          <p:cNvPr id="6" name="Footer Placeholder 5"/>
          <p:cNvSpPr>
            <a:spLocks noGrp="1"/>
          </p:cNvSpPr>
          <p:nvPr>
            <p:ph type="ftr" sz="quarter" idx="11"/>
          </p:nvPr>
        </p:nvSpPr>
        <p:spPr/>
        <p:txBody>
          <a:bodyPr/>
          <a:lstStyle>
            <a:lvl1pPr>
              <a:defRPr/>
            </a:lvl1pPr>
          </a:lstStyle>
          <a:p>
            <a:pPr>
              <a:defRPr/>
            </a:pPr>
            <a:endParaRPr lang="fr-FR"/>
          </a:p>
        </p:txBody>
      </p:sp>
      <p:sp>
        <p:nvSpPr>
          <p:cNvPr id="7" name="Slide Number Placeholder 6"/>
          <p:cNvSpPr>
            <a:spLocks noGrp="1"/>
          </p:cNvSpPr>
          <p:nvPr>
            <p:ph type="sldNum" sz="quarter" idx="12"/>
          </p:nvPr>
        </p:nvSpPr>
        <p:spPr/>
        <p:txBody>
          <a:bodyPr/>
          <a:lstStyle>
            <a:lvl1pPr>
              <a:defRPr/>
            </a:lvl1pPr>
          </a:lstStyle>
          <a:p>
            <a:pPr>
              <a:defRPr/>
            </a:pPr>
            <a:fld id="{12D88052-F053-4AC4-B01A-4813FBDFAE31}"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Cliquez pour modifier le style du titre</a:t>
            </a:r>
            <a:endParaRPr/>
          </a:p>
        </p:txBody>
      </p:sp>
      <p:sp>
        <p:nvSpPr>
          <p:cNvPr id="3" name="Text Placeholder 2"/>
          <p:cNvSpPr>
            <a:spLocks noGrp="1"/>
          </p:cNvSpPr>
          <p:nvPr>
            <p:ph type="body" idx="1"/>
          </p:nvPr>
        </p:nvSpPr>
        <p:spPr>
          <a:xfrm rot="16200000">
            <a:off x="-870003" y="3147219"/>
            <a:ext cx="3429000" cy="639762"/>
          </a:xfrm>
          <a:prstGeom prst="rect">
            <a:avLst/>
          </a:prstGeom>
          <a:noFill/>
        </p:spPr>
        <p:txBody>
          <a:bodyPr anchor="ctr">
            <a:sp3d extrusionH="25400">
              <a:bevelT w="12700" h="12700"/>
              <a:extrusionClr>
                <a:schemeClr val="bg1">
                  <a:lumMod val="10000"/>
                  <a:lumOff val="90000"/>
                </a:schemeClr>
              </a:extrusionClr>
            </a:sp3d>
          </a:bodyPr>
          <a:lstStyle>
            <a:lvl1pPr marL="0" indent="0" algn="ctr">
              <a:buNone/>
              <a:defRPr sz="1800" b="0">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1066800" y="1755648"/>
            <a:ext cx="3200400" cy="3429000"/>
          </a:xfrm>
        </p:spPr>
        <p:txBody>
          <a:bodyPr>
            <a:no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5" name="Text Placeholder 4"/>
          <p:cNvSpPr>
            <a:spLocks noGrp="1"/>
          </p:cNvSpPr>
          <p:nvPr>
            <p:ph type="body" sz="quarter" idx="3"/>
          </p:nvPr>
        </p:nvSpPr>
        <p:spPr>
          <a:xfrm rot="16200000">
            <a:off x="3259278" y="3756819"/>
            <a:ext cx="3429000" cy="639762"/>
          </a:xfrm>
          <a:prstGeom prst="rect">
            <a:avLst/>
          </a:prstGeom>
          <a:noFill/>
        </p:spPr>
        <p:txBody>
          <a:bodyPr anchor="ctr">
            <a:sp3d extrusionH="25400">
              <a:bevelT w="12700" h="12700"/>
              <a:extrusionClr>
                <a:schemeClr val="bg1">
                  <a:lumMod val="10000"/>
                  <a:lumOff val="90000"/>
                </a:schemeClr>
              </a:extrusionClr>
            </a:sp3d>
          </a:bodyPr>
          <a:lstStyle>
            <a:lvl1pPr marL="0" indent="0" algn="ctr">
              <a:buNone/>
              <a:defRPr sz="1800" b="0">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5181600" y="2359152"/>
            <a:ext cx="3200400" cy="3429000"/>
          </a:xfrm>
        </p:spPr>
        <p:txBody>
          <a:bodyPr>
            <a:no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7" name="Date Placeholder 6"/>
          <p:cNvSpPr>
            <a:spLocks noGrp="1"/>
          </p:cNvSpPr>
          <p:nvPr>
            <p:ph type="dt" sz="half" idx="10"/>
          </p:nvPr>
        </p:nvSpPr>
        <p:spPr/>
        <p:txBody>
          <a:bodyPr/>
          <a:lstStyle>
            <a:lvl1pPr>
              <a:defRPr/>
            </a:lvl1pPr>
          </a:lstStyle>
          <a:p>
            <a:pPr>
              <a:defRPr/>
            </a:pPr>
            <a:fld id="{5FC84FEB-27ED-481D-87A9-4EAE1A2C52D2}" type="datetime1">
              <a:rPr lang="fr-FR"/>
              <a:pPr>
                <a:defRPr/>
              </a:pPr>
              <a:t>20/01/2012</a:t>
            </a:fld>
            <a:endParaRPr lang="fr-FR"/>
          </a:p>
        </p:txBody>
      </p:sp>
      <p:sp>
        <p:nvSpPr>
          <p:cNvPr id="8" name="Footer Placeholder 7"/>
          <p:cNvSpPr>
            <a:spLocks noGrp="1"/>
          </p:cNvSpPr>
          <p:nvPr>
            <p:ph type="ftr" sz="quarter" idx="11"/>
          </p:nvPr>
        </p:nvSpPr>
        <p:spPr/>
        <p:txBody>
          <a:bodyPr/>
          <a:lstStyle>
            <a:lvl1pPr>
              <a:defRPr/>
            </a:lvl1pPr>
          </a:lstStyle>
          <a:p>
            <a:pPr>
              <a:defRPr/>
            </a:pPr>
            <a:endParaRPr lang="fr-FR"/>
          </a:p>
        </p:txBody>
      </p:sp>
      <p:sp>
        <p:nvSpPr>
          <p:cNvPr id="9" name="Slide Number Placeholder 8"/>
          <p:cNvSpPr>
            <a:spLocks noGrp="1"/>
          </p:cNvSpPr>
          <p:nvPr>
            <p:ph type="sldNum" sz="quarter" idx="12"/>
          </p:nvPr>
        </p:nvSpPr>
        <p:spPr/>
        <p:txBody>
          <a:bodyPr/>
          <a:lstStyle>
            <a:lvl1pPr>
              <a:defRPr/>
            </a:lvl1pPr>
          </a:lstStyle>
          <a:p>
            <a:pPr>
              <a:defRPr/>
            </a:pPr>
            <a:fld id="{B1F9270D-3D84-4273-A9E6-7A8634E86D86}"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pour modifier le style du titre</a:t>
            </a:r>
            <a:endParaRPr/>
          </a:p>
        </p:txBody>
      </p:sp>
      <p:sp>
        <p:nvSpPr>
          <p:cNvPr id="3" name="Date Placeholder 2"/>
          <p:cNvSpPr>
            <a:spLocks noGrp="1"/>
          </p:cNvSpPr>
          <p:nvPr>
            <p:ph type="dt" sz="half" idx="10"/>
          </p:nvPr>
        </p:nvSpPr>
        <p:spPr/>
        <p:txBody>
          <a:bodyPr/>
          <a:lstStyle>
            <a:lvl1pPr>
              <a:defRPr/>
            </a:lvl1pPr>
          </a:lstStyle>
          <a:p>
            <a:pPr>
              <a:defRPr/>
            </a:pPr>
            <a:fld id="{F5D6AB94-2E01-4DA9-A895-5DCC3C3517C2}" type="datetime1">
              <a:rPr lang="fr-FR"/>
              <a:pPr>
                <a:defRPr/>
              </a:pPr>
              <a:t>20/01/2012</a:t>
            </a:fld>
            <a:endParaRPr lang="fr-FR"/>
          </a:p>
        </p:txBody>
      </p:sp>
      <p:sp>
        <p:nvSpPr>
          <p:cNvPr id="4" name="Footer Placeholder 3"/>
          <p:cNvSpPr>
            <a:spLocks noGrp="1"/>
          </p:cNvSpPr>
          <p:nvPr>
            <p:ph type="ftr" sz="quarter" idx="11"/>
          </p:nvPr>
        </p:nvSpPr>
        <p:spPr/>
        <p:txBody>
          <a:bodyPr/>
          <a:lstStyle>
            <a:lvl1pPr>
              <a:defRPr/>
            </a:lvl1pPr>
          </a:lstStyle>
          <a:p>
            <a:pPr>
              <a:defRPr/>
            </a:pPr>
            <a:endParaRPr lang="fr-FR"/>
          </a:p>
        </p:txBody>
      </p:sp>
      <p:sp>
        <p:nvSpPr>
          <p:cNvPr id="5" name="Slide Number Placeholder 4"/>
          <p:cNvSpPr>
            <a:spLocks noGrp="1"/>
          </p:cNvSpPr>
          <p:nvPr>
            <p:ph type="sldNum" sz="quarter" idx="12"/>
          </p:nvPr>
        </p:nvSpPr>
        <p:spPr/>
        <p:txBody>
          <a:bodyPr/>
          <a:lstStyle>
            <a:lvl1pPr>
              <a:defRPr/>
            </a:lvl1pPr>
          </a:lstStyle>
          <a:p>
            <a:pPr>
              <a:defRPr/>
            </a:pPr>
            <a:fld id="{E64E0B67-0A74-49AD-BD05-068AF661CBDB}"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bg>
      <p:bgRef idx="1003">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98088509-F0AE-4C19-850D-A67DC87CAAEE}" type="datetime1">
              <a:rPr lang="fr-FR"/>
              <a:pPr>
                <a:defRPr/>
              </a:pPr>
              <a:t>20/01/2012</a:t>
            </a:fld>
            <a:endParaRPr lang="fr-FR"/>
          </a:p>
        </p:txBody>
      </p:sp>
      <p:sp>
        <p:nvSpPr>
          <p:cNvPr id="3" name="Footer Placeholder 2"/>
          <p:cNvSpPr>
            <a:spLocks noGrp="1"/>
          </p:cNvSpPr>
          <p:nvPr>
            <p:ph type="ftr" sz="quarter" idx="11"/>
          </p:nvPr>
        </p:nvSpPr>
        <p:spPr/>
        <p:txBody>
          <a:bodyPr/>
          <a:lstStyle>
            <a:lvl1pPr>
              <a:defRPr/>
            </a:lvl1pPr>
          </a:lstStyle>
          <a:p>
            <a:pPr>
              <a:defRPr/>
            </a:pPr>
            <a:endParaRPr lang="fr-FR"/>
          </a:p>
        </p:txBody>
      </p:sp>
      <p:sp>
        <p:nvSpPr>
          <p:cNvPr id="4" name="Slide Number Placeholder 3"/>
          <p:cNvSpPr>
            <a:spLocks noGrp="1"/>
          </p:cNvSpPr>
          <p:nvPr>
            <p:ph type="sldNum" sz="quarter" idx="12"/>
          </p:nvPr>
        </p:nvSpPr>
        <p:spPr/>
        <p:txBody>
          <a:bodyPr/>
          <a:lstStyle>
            <a:lvl1pPr>
              <a:defRPr/>
            </a:lvl1pPr>
          </a:lstStyle>
          <a:p>
            <a:pPr>
              <a:defRPr/>
            </a:pPr>
            <a:fld id="{A7C9459B-EA48-43C5-ACA6-7543B323D886}"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2"/>
      </p:bgRef>
    </p:bg>
    <p:spTree>
      <p:nvGrpSpPr>
        <p:cNvPr id="1" name=""/>
        <p:cNvGrpSpPr/>
        <p:nvPr/>
      </p:nvGrpSpPr>
      <p:grpSpPr>
        <a:xfrm>
          <a:off x="0" y="0"/>
          <a:ext cx="0" cy="0"/>
          <a:chOff x="0" y="0"/>
          <a:chExt cx="0" cy="0"/>
        </a:xfrm>
      </p:grpSpPr>
      <p:grpSp>
        <p:nvGrpSpPr>
          <p:cNvPr id="5" name="Group 22"/>
          <p:cNvGrpSpPr>
            <a:grpSpLocks/>
          </p:cNvGrpSpPr>
          <p:nvPr/>
        </p:nvGrpSpPr>
        <p:grpSpPr bwMode="auto">
          <a:xfrm>
            <a:off x="4695825" y="2133600"/>
            <a:ext cx="4448175" cy="4019550"/>
            <a:chOff x="4695702" y="2133600"/>
            <a:chExt cx="4448298" cy="4018808"/>
          </a:xfrm>
        </p:grpSpPr>
        <p:sp>
          <p:nvSpPr>
            <p:cNvPr id="6" name="Oval 9"/>
            <p:cNvSpPr/>
            <p:nvPr/>
          </p:nvSpPr>
          <p:spPr>
            <a:xfrm>
              <a:off x="4695702" y="5047712"/>
              <a:ext cx="1104931" cy="1104696"/>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 name="Oval 10"/>
            <p:cNvSpPr/>
            <p:nvPr/>
          </p:nvSpPr>
          <p:spPr>
            <a:xfrm>
              <a:off x="7065906" y="4571550"/>
              <a:ext cx="858861" cy="858679"/>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Oval 11"/>
            <p:cNvSpPr/>
            <p:nvPr/>
          </p:nvSpPr>
          <p:spPr>
            <a:xfrm>
              <a:off x="5340245" y="4895340"/>
              <a:ext cx="1043017" cy="1042795"/>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9" name="Oval 12"/>
            <p:cNvSpPr/>
            <p:nvPr/>
          </p:nvSpPr>
          <p:spPr>
            <a:xfrm>
              <a:off x="6694420" y="3047831"/>
              <a:ext cx="1839963" cy="184116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0" name="Oval 13"/>
            <p:cNvSpPr/>
            <p:nvPr/>
          </p:nvSpPr>
          <p:spPr>
            <a:xfrm>
              <a:off x="7916829" y="2133600"/>
              <a:ext cx="858861" cy="858679"/>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1" name="Oval 14"/>
            <p:cNvSpPr/>
            <p:nvPr/>
          </p:nvSpPr>
          <p:spPr>
            <a:xfrm>
              <a:off x="7824752" y="2685948"/>
              <a:ext cx="1043016" cy="1042795"/>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2" name="Oval 15"/>
            <p:cNvSpPr/>
            <p:nvPr/>
          </p:nvSpPr>
          <p:spPr>
            <a:xfrm>
              <a:off x="8653449" y="2870064"/>
              <a:ext cx="490551" cy="490447"/>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3" name="Oval 17"/>
            <p:cNvSpPr/>
            <p:nvPr/>
          </p:nvSpPr>
          <p:spPr>
            <a:xfrm>
              <a:off x="6551541" y="5120723"/>
              <a:ext cx="307984" cy="306331"/>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4" name="Oval 19"/>
            <p:cNvSpPr/>
            <p:nvPr/>
          </p:nvSpPr>
          <p:spPr>
            <a:xfrm>
              <a:off x="6781735" y="5561967"/>
              <a:ext cx="306396" cy="307918"/>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5" name="Oval 20"/>
            <p:cNvSpPr/>
            <p:nvPr/>
          </p:nvSpPr>
          <p:spPr>
            <a:xfrm>
              <a:off x="6705533" y="5181037"/>
              <a:ext cx="306396" cy="307918"/>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6" name="Oval 21"/>
            <p:cNvSpPr/>
            <p:nvPr/>
          </p:nvSpPr>
          <p:spPr>
            <a:xfrm>
              <a:off x="7073843" y="5120723"/>
              <a:ext cx="306396" cy="306331"/>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17" name="Oval 24"/>
          <p:cNvSpPr/>
          <p:nvPr/>
        </p:nvSpPr>
        <p:spPr>
          <a:xfrm>
            <a:off x="3886200" y="5638800"/>
            <a:ext cx="304800" cy="304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8" name="Oval 25"/>
          <p:cNvSpPr/>
          <p:nvPr/>
        </p:nvSpPr>
        <p:spPr>
          <a:xfrm>
            <a:off x="3319463" y="5148263"/>
            <a:ext cx="185737" cy="185737"/>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9" name="Oval 23"/>
          <p:cNvSpPr/>
          <p:nvPr/>
        </p:nvSpPr>
        <p:spPr>
          <a:xfrm>
            <a:off x="3225800" y="5103813"/>
            <a:ext cx="185738" cy="185737"/>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457200" y="384048"/>
            <a:ext cx="2130552" cy="3044952"/>
          </a:xfrm>
          <a:noFill/>
          <a:ln>
            <a:noFill/>
          </a:ln>
          <a:scene3d>
            <a:camera prst="orthographicFront"/>
            <a:lightRig rig="threePt" dir="t"/>
          </a:scene3d>
          <a:sp3d>
            <a:bevelT w="12700" h="12700"/>
          </a:sp3d>
        </p:spPr>
        <p:txBody>
          <a:bodyPr anchor="b">
            <a:noAutofit/>
          </a:bodyPr>
          <a:lstStyle>
            <a:lvl1pPr algn="l" defTabSz="914400" rtl="0" eaLnBrk="1" latinLnBrk="0" hangingPunct="1">
              <a:spcBef>
                <a:spcPct val="0"/>
              </a:spcBef>
              <a:buNone/>
              <a:defRPr sz="4000" kern="1200" spc="200" baseline="0">
                <a:solidFill>
                  <a:schemeClr val="tx1"/>
                </a:solidFill>
                <a:effectLst/>
                <a:latin typeface="+mj-lt"/>
                <a:ea typeface="+mj-ea"/>
                <a:cs typeface="+mj-cs"/>
              </a:defRPr>
            </a:lvl1pPr>
          </a:lstStyle>
          <a:p>
            <a:r>
              <a:rPr lang="fr-FR" smtClean="0"/>
              <a:t>Cliquez pour modifier le style du titre</a:t>
            </a:r>
            <a:endParaRPr/>
          </a:p>
        </p:txBody>
      </p:sp>
      <p:sp>
        <p:nvSpPr>
          <p:cNvPr id="3" name="Content Placeholder 2"/>
          <p:cNvSpPr>
            <a:spLocks noGrp="1"/>
          </p:cNvSpPr>
          <p:nvPr>
            <p:ph idx="1"/>
          </p:nvPr>
        </p:nvSpPr>
        <p:spPr>
          <a:xfrm>
            <a:off x="2895600" y="927847"/>
            <a:ext cx="4114800" cy="4114800"/>
          </a:xfr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tIns="91440"/>
          <a:lstStyle>
            <a:lvl1pPr marL="228600" indent="-228600" algn="l" defTabSz="914400" rtl="0" eaLnBrk="1" latinLnBrk="0" hangingPunct="1">
              <a:spcBef>
                <a:spcPts val="1800"/>
              </a:spcBef>
              <a:buFont typeface="Wingdings" pitchFamily="2" charset="2"/>
              <a:buChar char="l"/>
              <a:defRPr sz="1800" kern="1200">
                <a:solidFill>
                  <a:schemeClr val="lt1"/>
                </a:solidFill>
                <a:latin typeface="+mn-lt"/>
                <a:ea typeface="+mn-ea"/>
                <a:cs typeface="+mn-cs"/>
              </a:defRPr>
            </a:lvl1pPr>
            <a:lvl2pPr marL="511175" indent="-228600" algn="l" defTabSz="914400" rtl="0" eaLnBrk="1" latinLnBrk="0" hangingPunct="1">
              <a:spcBef>
                <a:spcPts val="1800"/>
              </a:spcBef>
              <a:buFont typeface="Arial" pitchFamily="34" charset="0"/>
              <a:buChar char="•"/>
              <a:defRPr sz="1600" kern="1200">
                <a:solidFill>
                  <a:schemeClr val="lt1"/>
                </a:solidFill>
                <a:latin typeface="+mn-lt"/>
                <a:ea typeface="+mn-ea"/>
                <a:cs typeface="+mn-cs"/>
              </a:defRPr>
            </a:lvl2pPr>
            <a:lvl3pPr marL="806450" indent="-228600" algn="l" defTabSz="914400" rtl="0" eaLnBrk="1" latinLnBrk="0" hangingPunct="1">
              <a:spcBef>
                <a:spcPts val="1800"/>
              </a:spcBef>
              <a:buFont typeface="Wingdings" pitchFamily="2" charset="2"/>
              <a:buChar char="l"/>
              <a:defRPr sz="1600" kern="1200">
                <a:solidFill>
                  <a:schemeClr val="lt1"/>
                </a:solidFill>
                <a:latin typeface="+mn-lt"/>
                <a:ea typeface="+mn-ea"/>
                <a:cs typeface="+mn-cs"/>
              </a:defRPr>
            </a:lvl3pPr>
            <a:lvl4pPr marL="1089025" indent="-228600" algn="l" defTabSz="914400" rtl="0" eaLnBrk="1" latinLnBrk="0" hangingPunct="1">
              <a:spcBef>
                <a:spcPts val="1800"/>
              </a:spcBef>
              <a:buFont typeface="Arial" pitchFamily="34" charset="0"/>
              <a:buChar char="•"/>
              <a:defRPr sz="1600" kern="1200">
                <a:solidFill>
                  <a:schemeClr val="lt1"/>
                </a:solidFill>
                <a:latin typeface="+mn-lt"/>
                <a:ea typeface="+mn-ea"/>
                <a:cs typeface="+mn-cs"/>
              </a:defRPr>
            </a:lvl4pPr>
            <a:lvl5pPr marL="1371600" indent="-228600" algn="l" defTabSz="914400" rtl="0" eaLnBrk="1" latinLnBrk="0" hangingPunct="1">
              <a:spcBef>
                <a:spcPts val="1800"/>
              </a:spcBef>
              <a:buFont typeface="Wingdings" pitchFamily="2" charset="2"/>
              <a:buChar char="l"/>
              <a:defRPr sz="1600" kern="1200">
                <a:solidFill>
                  <a:schemeClr val="lt1"/>
                </a:solidFill>
                <a:latin typeface="+mn-lt"/>
                <a:ea typeface="+mn-ea"/>
                <a:cs typeface="+mn-cs"/>
              </a:defRPr>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Text Placeholder 3"/>
          <p:cNvSpPr>
            <a:spLocks noGrp="1"/>
          </p:cNvSpPr>
          <p:nvPr>
            <p:ph type="body" sz="half" idx="2"/>
          </p:nvPr>
        </p:nvSpPr>
        <p:spPr>
          <a:xfrm>
            <a:off x="457199" y="4645152"/>
            <a:ext cx="2514600" cy="1600200"/>
          </a:xfrm>
          <a:solidFill>
            <a:schemeClr val="tx2">
              <a:alpha val="20000"/>
            </a:schemeClr>
          </a:solidFill>
          <a:ln>
            <a:noFill/>
          </a:ln>
        </p:spPr>
        <p:txBody>
          <a:bodyPr lIns="0" rIns="0"/>
          <a:lstStyle>
            <a:lvl1pPr marL="0" indent="0" algn="ctr">
              <a:buNone/>
              <a:defRPr sz="14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20" name="Date Placeholder 4"/>
          <p:cNvSpPr>
            <a:spLocks noGrp="1"/>
          </p:cNvSpPr>
          <p:nvPr>
            <p:ph type="dt" sz="half" idx="10"/>
          </p:nvPr>
        </p:nvSpPr>
        <p:spPr/>
        <p:txBody>
          <a:bodyPr/>
          <a:lstStyle>
            <a:lvl1pPr>
              <a:defRPr/>
            </a:lvl1pPr>
          </a:lstStyle>
          <a:p>
            <a:pPr>
              <a:defRPr/>
            </a:pPr>
            <a:fld id="{37AC1845-1AB6-431A-972C-8F3F489CF236}" type="datetime1">
              <a:rPr lang="fr-FR"/>
              <a:pPr>
                <a:defRPr/>
              </a:pPr>
              <a:t>20/01/2012</a:t>
            </a:fld>
            <a:endParaRPr lang="fr-FR"/>
          </a:p>
        </p:txBody>
      </p:sp>
      <p:sp>
        <p:nvSpPr>
          <p:cNvPr id="21" name="Footer Placeholder 5"/>
          <p:cNvSpPr>
            <a:spLocks noGrp="1"/>
          </p:cNvSpPr>
          <p:nvPr>
            <p:ph type="ftr" sz="quarter" idx="11"/>
          </p:nvPr>
        </p:nvSpPr>
        <p:spPr/>
        <p:txBody>
          <a:bodyPr/>
          <a:lstStyle>
            <a:lvl1pPr>
              <a:defRPr/>
            </a:lvl1pPr>
          </a:lstStyle>
          <a:p>
            <a:pPr>
              <a:defRPr/>
            </a:pPr>
            <a:endParaRPr lang="fr-FR"/>
          </a:p>
        </p:txBody>
      </p:sp>
      <p:sp>
        <p:nvSpPr>
          <p:cNvPr id="22" name="Slide Number Placeholder 6"/>
          <p:cNvSpPr>
            <a:spLocks noGrp="1"/>
          </p:cNvSpPr>
          <p:nvPr>
            <p:ph type="sldNum" sz="quarter" idx="12"/>
          </p:nvPr>
        </p:nvSpPr>
        <p:spPr/>
        <p:txBody>
          <a:bodyPr/>
          <a:lstStyle>
            <a:lvl1pPr>
              <a:defRPr/>
            </a:lvl1pPr>
          </a:lstStyle>
          <a:p>
            <a:pPr>
              <a:defRPr/>
            </a:pPr>
            <a:fld id="{2439DEA5-3164-42EF-8500-D1EA46332B60}"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5" name="Group 21"/>
          <p:cNvGrpSpPr>
            <a:grpSpLocks/>
          </p:cNvGrpSpPr>
          <p:nvPr/>
        </p:nvGrpSpPr>
        <p:grpSpPr bwMode="auto">
          <a:xfrm>
            <a:off x="3775075" y="2133600"/>
            <a:ext cx="5368925" cy="4724400"/>
            <a:chOff x="0" y="0"/>
            <a:chExt cx="2222500" cy="1955800"/>
          </a:xfrm>
        </p:grpSpPr>
        <p:sp>
          <p:nvSpPr>
            <p:cNvPr id="6" name="Oval 7"/>
            <p:cNvSpPr/>
            <p:nvPr/>
          </p:nvSpPr>
          <p:spPr>
            <a:xfrm>
              <a:off x="686070" y="152468"/>
              <a:ext cx="914104" cy="914153"/>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 name="Oval 8"/>
            <p:cNvSpPr/>
            <p:nvPr/>
          </p:nvSpPr>
          <p:spPr>
            <a:xfrm>
              <a:off x="381150" y="1206602"/>
              <a:ext cx="456723" cy="457405"/>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Oval 9"/>
            <p:cNvSpPr/>
            <p:nvPr/>
          </p:nvSpPr>
          <p:spPr>
            <a:xfrm>
              <a:off x="686070" y="914153"/>
              <a:ext cx="355521" cy="35554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9" name="Oval 10"/>
            <p:cNvSpPr/>
            <p:nvPr/>
          </p:nvSpPr>
          <p:spPr>
            <a:xfrm>
              <a:off x="647955" y="1142855"/>
              <a:ext cx="431751" cy="431774"/>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0" name="Oval 11"/>
            <p:cNvSpPr/>
            <p:nvPr/>
          </p:nvSpPr>
          <p:spPr>
            <a:xfrm>
              <a:off x="457380" y="0"/>
              <a:ext cx="761643" cy="761684"/>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1" name="Oval 12"/>
            <p:cNvSpPr/>
            <p:nvPr/>
          </p:nvSpPr>
          <p:spPr>
            <a:xfrm>
              <a:off x="1714519" y="0"/>
              <a:ext cx="355521" cy="35554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2" name="Oval 13"/>
            <p:cNvSpPr/>
            <p:nvPr/>
          </p:nvSpPr>
          <p:spPr>
            <a:xfrm>
              <a:off x="1676404" y="228702"/>
              <a:ext cx="431751" cy="431775"/>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3" name="Oval 14"/>
            <p:cNvSpPr/>
            <p:nvPr/>
          </p:nvSpPr>
          <p:spPr>
            <a:xfrm>
              <a:off x="2019439" y="304937"/>
              <a:ext cx="203061" cy="203072"/>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4" name="Oval 15"/>
            <p:cNvSpPr/>
            <p:nvPr/>
          </p:nvSpPr>
          <p:spPr>
            <a:xfrm>
              <a:off x="1028449" y="1524026"/>
              <a:ext cx="203718" cy="203072"/>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5" name="Oval 16"/>
            <p:cNvSpPr/>
            <p:nvPr/>
          </p:nvSpPr>
          <p:spPr>
            <a:xfrm>
              <a:off x="88716" y="1066621"/>
              <a:ext cx="127488" cy="127495"/>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6" name="Oval 17"/>
            <p:cNvSpPr/>
            <p:nvPr/>
          </p:nvSpPr>
          <p:spPr>
            <a:xfrm>
              <a:off x="914104" y="1752728"/>
              <a:ext cx="203718" cy="203072"/>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7" name="Oval 18"/>
            <p:cNvSpPr/>
            <p:nvPr/>
          </p:nvSpPr>
          <p:spPr>
            <a:xfrm>
              <a:off x="0" y="1244719"/>
              <a:ext cx="126831" cy="126838"/>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8" name="Oval 19"/>
            <p:cNvSpPr/>
            <p:nvPr/>
          </p:nvSpPr>
          <p:spPr>
            <a:xfrm>
              <a:off x="152460" y="1092251"/>
              <a:ext cx="126831" cy="126838"/>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9" name="Oval 20"/>
            <p:cNvSpPr/>
            <p:nvPr/>
          </p:nvSpPr>
          <p:spPr>
            <a:xfrm>
              <a:off x="304920" y="1066621"/>
              <a:ext cx="126831" cy="127495"/>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457200" y="381000"/>
            <a:ext cx="2133600" cy="3048000"/>
          </a:xfrm>
          <a:noFill/>
          <a:ln>
            <a:noFill/>
          </a:ln>
          <a:scene3d>
            <a:camera prst="orthographicFront"/>
            <a:lightRig rig="threePt" dir="t"/>
          </a:scene3d>
          <a:sp3d>
            <a:bevelT w="12700" h="12700"/>
          </a:sp3d>
        </p:spPr>
        <p:txBody>
          <a:bodyPr anchor="b">
            <a:noAutofit/>
          </a:bodyPr>
          <a:lstStyle>
            <a:lvl1pPr algn="l">
              <a:defRPr sz="4000" kern="1200" spc="200" baseline="0">
                <a:solidFill>
                  <a:schemeClr val="tx1"/>
                </a:solidFill>
                <a:effectLst/>
                <a:latin typeface="+mj-lt"/>
                <a:ea typeface="+mj-ea"/>
                <a:cs typeface="+mj-cs"/>
              </a:defRPr>
            </a:lvl1pPr>
          </a:lstStyle>
          <a:p>
            <a:r>
              <a:rPr lang="fr-FR" smtClean="0"/>
              <a:t>Cliquez pour modifier le style du titre</a:t>
            </a:r>
            <a:endParaRPr/>
          </a:p>
        </p:txBody>
      </p:sp>
      <p:sp>
        <p:nvSpPr>
          <p:cNvPr id="4" name="Text Placeholder 3"/>
          <p:cNvSpPr>
            <a:spLocks noGrp="1"/>
          </p:cNvSpPr>
          <p:nvPr>
            <p:ph type="body" sz="half" idx="2"/>
          </p:nvPr>
        </p:nvSpPr>
        <p:spPr>
          <a:xfrm>
            <a:off x="457200" y="4648200"/>
            <a:ext cx="3200400" cy="1524000"/>
          </a:xfrm>
        </p:spPr>
        <p:txBody>
          <a:bodyPr lIns="0" rIns="0"/>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3" name="Picture Placeholder 2"/>
          <p:cNvSpPr>
            <a:spLocks noGrp="1"/>
          </p:cNvSpPr>
          <p:nvPr>
            <p:ph type="pic" idx="1"/>
          </p:nvPr>
        </p:nvSpPr>
        <p:spPr>
          <a:xfrm>
            <a:off x="2514600" y="685800"/>
            <a:ext cx="4572000" cy="45720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noProof="0"/>
          </a:p>
        </p:txBody>
      </p:sp>
      <p:sp>
        <p:nvSpPr>
          <p:cNvPr id="20" name="Date Placeholder 4"/>
          <p:cNvSpPr>
            <a:spLocks noGrp="1"/>
          </p:cNvSpPr>
          <p:nvPr>
            <p:ph type="dt" sz="half" idx="10"/>
          </p:nvPr>
        </p:nvSpPr>
        <p:spPr/>
        <p:txBody>
          <a:bodyPr/>
          <a:lstStyle>
            <a:lvl1pPr>
              <a:defRPr/>
            </a:lvl1pPr>
          </a:lstStyle>
          <a:p>
            <a:pPr>
              <a:defRPr/>
            </a:pPr>
            <a:fld id="{CAA8632F-6F57-4B26-AC17-6E79C0DFE516}" type="datetime1">
              <a:rPr lang="fr-FR"/>
              <a:pPr>
                <a:defRPr/>
              </a:pPr>
              <a:t>20/01/2012</a:t>
            </a:fld>
            <a:endParaRPr lang="fr-FR"/>
          </a:p>
        </p:txBody>
      </p:sp>
      <p:sp>
        <p:nvSpPr>
          <p:cNvPr id="21" name="Footer Placeholder 5"/>
          <p:cNvSpPr>
            <a:spLocks noGrp="1"/>
          </p:cNvSpPr>
          <p:nvPr>
            <p:ph type="ftr" sz="quarter" idx="11"/>
          </p:nvPr>
        </p:nvSpPr>
        <p:spPr/>
        <p:txBody>
          <a:bodyPr/>
          <a:lstStyle>
            <a:lvl1pPr>
              <a:defRPr/>
            </a:lvl1pPr>
          </a:lstStyle>
          <a:p>
            <a:pPr>
              <a:defRPr/>
            </a:pPr>
            <a:endParaRPr lang="fr-FR"/>
          </a:p>
        </p:txBody>
      </p:sp>
      <p:sp>
        <p:nvSpPr>
          <p:cNvPr id="22" name="Slide Number Placeholder 6"/>
          <p:cNvSpPr>
            <a:spLocks noGrp="1"/>
          </p:cNvSpPr>
          <p:nvPr>
            <p:ph type="sldNum" sz="quarter" idx="12"/>
          </p:nvPr>
        </p:nvSpPr>
        <p:spPr/>
        <p:txBody>
          <a:bodyPr/>
          <a:lstStyle>
            <a:lvl1pPr>
              <a:defRPr/>
            </a:lvl1pPr>
          </a:lstStyle>
          <a:p>
            <a:pPr>
              <a:defRPr/>
            </a:pPr>
            <a:fld id="{0C446E84-0F2A-42C9-8115-98628DC70352}"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7800" y="609600"/>
            <a:ext cx="6629400" cy="1143000"/>
          </a:xfrm>
          <a:prstGeom prst="rect">
            <a:avLst/>
          </a:prstGeom>
        </p:spPr>
        <p:txBody>
          <a:bodyPr vert="horz" lIns="91440" tIns="45720" rIns="91440" bIns="45720" rtlCol="0" anchor="ctr">
            <a:normAutofit/>
            <a:scene3d>
              <a:camera prst="orthographicFront"/>
              <a:lightRig rig="threePt" dir="t"/>
            </a:scene3d>
            <a:sp3d extrusionH="25400">
              <a:bevelT w="12700" h="12700"/>
              <a:extrusionClr>
                <a:schemeClr val="bg1">
                  <a:lumMod val="10000"/>
                  <a:lumOff val="90000"/>
                </a:schemeClr>
              </a:extrusionClr>
            </a:sp3d>
          </a:bodyPr>
          <a:lstStyle/>
          <a:p>
            <a:r>
              <a:rPr lang="fr-FR" smtClean="0"/>
              <a:t>Cliquez pour modifier le style du titre</a:t>
            </a:r>
            <a:endParaRPr/>
          </a:p>
        </p:txBody>
      </p:sp>
      <p:sp>
        <p:nvSpPr>
          <p:cNvPr id="3" name="Text Placeholder 2"/>
          <p:cNvSpPr>
            <a:spLocks noGrp="1"/>
          </p:cNvSpPr>
          <p:nvPr>
            <p:ph type="body" idx="1"/>
          </p:nvPr>
        </p:nvSpPr>
        <p:spPr>
          <a:xfrm>
            <a:off x="1447800" y="1901825"/>
            <a:ext cx="6629400" cy="4224338"/>
          </a:xfrm>
          <a:prstGeom prst="ellipse">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p:style>
        <p:txBody>
          <a:bodyPr vert="horz" lIns="45720" tIns="45720" rIns="45720" bIns="45720" rtlCol="0" anchor="t" anchorCtr="0">
            <a:normAutofit/>
            <a:scene3d>
              <a:camera prst="orthographicFront"/>
              <a:lightRig rig="threePt" dir="t"/>
            </a:scene3d>
            <a:sp3d extrusionH="25400"/>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2"/>
          </p:nvPr>
        </p:nvSpPr>
        <p:spPr>
          <a:xfrm>
            <a:off x="457200" y="6521450"/>
            <a:ext cx="2133600" cy="260350"/>
          </a:xfrm>
          <a:prstGeom prst="rect">
            <a:avLst/>
          </a:prstGeom>
        </p:spPr>
        <p:txBody>
          <a:bodyPr vert="horz" lIns="91440" tIns="45720" rIns="91440" bIns="45720" rtlCol="0" anchor="ctr"/>
          <a:lstStyle>
            <a:lvl1pPr algn="l" fontAlgn="auto">
              <a:spcBef>
                <a:spcPts val="0"/>
              </a:spcBef>
              <a:spcAft>
                <a:spcPts val="0"/>
              </a:spcAft>
              <a:defRPr sz="1100" smtClean="0">
                <a:solidFill>
                  <a:schemeClr val="tx1">
                    <a:tint val="75000"/>
                  </a:schemeClr>
                </a:solidFill>
                <a:latin typeface="+mn-lt"/>
              </a:defRPr>
            </a:lvl1pPr>
          </a:lstStyle>
          <a:p>
            <a:pPr>
              <a:defRPr/>
            </a:pPr>
            <a:fld id="{C3A2E6DE-010F-4BC3-84FE-DECAC82F9F1F}" type="datetime1">
              <a:rPr lang="fr-FR"/>
              <a:pPr>
                <a:defRPr/>
              </a:pPr>
              <a:t>20/01/2012</a:t>
            </a:fld>
            <a:endParaRPr lang="fr-FR"/>
          </a:p>
        </p:txBody>
      </p:sp>
      <p:sp>
        <p:nvSpPr>
          <p:cNvPr id="5" name="Footer Placeholder 4"/>
          <p:cNvSpPr>
            <a:spLocks noGrp="1"/>
          </p:cNvSpPr>
          <p:nvPr>
            <p:ph type="ftr" sz="quarter" idx="3"/>
          </p:nvPr>
        </p:nvSpPr>
        <p:spPr>
          <a:xfrm>
            <a:off x="3124200" y="6521450"/>
            <a:ext cx="2895600" cy="260350"/>
          </a:xfrm>
          <a:prstGeom prst="rect">
            <a:avLst/>
          </a:prstGeom>
        </p:spPr>
        <p:txBody>
          <a:bodyPr vert="horz" lIns="91440" tIns="45720" rIns="91440" bIns="45720" rtlCol="0" anchor="ctr"/>
          <a:lstStyle>
            <a:lvl1pPr algn="ctr" fontAlgn="auto">
              <a:spcBef>
                <a:spcPts val="0"/>
              </a:spcBef>
              <a:spcAft>
                <a:spcPts val="0"/>
              </a:spcAft>
              <a:defRPr sz="1100">
                <a:solidFill>
                  <a:schemeClr val="tx1">
                    <a:tint val="75000"/>
                  </a:schemeClr>
                </a:solidFill>
                <a:latin typeface="+mn-lt"/>
              </a:defRPr>
            </a:lvl1pPr>
          </a:lstStyle>
          <a:p>
            <a:pPr>
              <a:defRPr/>
            </a:pPr>
            <a:endParaRPr lang="fr-FR"/>
          </a:p>
        </p:txBody>
      </p:sp>
      <p:sp>
        <p:nvSpPr>
          <p:cNvPr id="6" name="Slide Number Placeholder 5"/>
          <p:cNvSpPr>
            <a:spLocks noGrp="1"/>
          </p:cNvSpPr>
          <p:nvPr>
            <p:ph type="sldNum" sz="quarter" idx="4"/>
          </p:nvPr>
        </p:nvSpPr>
        <p:spPr>
          <a:xfrm>
            <a:off x="6553200" y="6521450"/>
            <a:ext cx="2133600" cy="260350"/>
          </a:xfrm>
          <a:prstGeom prst="rect">
            <a:avLst/>
          </a:prstGeom>
        </p:spPr>
        <p:txBody>
          <a:bodyPr vert="horz" lIns="91440" tIns="45720" rIns="91440" bIns="45720" rtlCol="0" anchor="ctr"/>
          <a:lstStyle>
            <a:lvl1pPr algn="r" fontAlgn="auto">
              <a:spcBef>
                <a:spcPts val="0"/>
              </a:spcBef>
              <a:spcAft>
                <a:spcPts val="0"/>
              </a:spcAft>
              <a:defRPr sz="1100" smtClean="0">
                <a:solidFill>
                  <a:schemeClr val="tx1">
                    <a:tint val="75000"/>
                  </a:schemeClr>
                </a:solidFill>
                <a:latin typeface="+mn-lt"/>
              </a:defRPr>
            </a:lvl1pPr>
          </a:lstStyle>
          <a:p>
            <a:pPr>
              <a:defRPr/>
            </a:pPr>
            <a:fld id="{79E553EA-A65E-44D2-A517-9F954CD0C6AA}" type="slidenum">
              <a:rPr lang="fr-FR"/>
              <a:pPr>
                <a:defRPr/>
              </a:pPr>
              <a:t>‹N°›</a:t>
            </a:fld>
            <a:endParaRPr lang="fr-FR"/>
          </a:p>
        </p:txBody>
      </p:sp>
      <p:sp>
        <p:nvSpPr>
          <p:cNvPr id="59" name="Oval 58"/>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2" name="Oval 61"/>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3" name="Oval 62"/>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4" name="Oval 63"/>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5" name="Oval 64"/>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6" name="Oval 65"/>
          <p:cNvSpPr/>
          <p:nvPr/>
        </p:nvSpPr>
        <p:spPr>
          <a:xfrm>
            <a:off x="1714500" y="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7" name="Oval 66"/>
          <p:cNvSpPr/>
          <p:nvPr/>
        </p:nvSpPr>
        <p:spPr>
          <a:xfrm>
            <a:off x="1676400" y="228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8" name="Oval 67"/>
          <p:cNvSpPr/>
          <p:nvPr/>
        </p:nvSpPr>
        <p:spPr>
          <a:xfrm>
            <a:off x="2019300" y="304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9" name="Oval 68"/>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0" name="Oval 69"/>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1" name="Oval 70"/>
          <p:cNvSpPr/>
          <p:nvPr/>
        </p:nvSpPr>
        <p:spPr>
          <a:xfrm>
            <a:off x="914400" y="17526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2" name="Oval 71"/>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3" name="Oval 72"/>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4" name="Oval 73"/>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7" name="Oval 76"/>
          <p:cNvSpPr/>
          <p:nvPr/>
        </p:nvSpPr>
        <p:spPr>
          <a:xfrm rot="6197586" flipV="1">
            <a:off x="7932738" y="5568950"/>
            <a:ext cx="914400" cy="914400"/>
          </a:xfrm>
          <a:prstGeom prst="ellipse">
            <a:avLst/>
          </a:prstGeom>
          <a:solidFill>
            <a:schemeClr val="tx2">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0" name="Oval 79"/>
          <p:cNvSpPr/>
          <p:nvPr/>
        </p:nvSpPr>
        <p:spPr>
          <a:xfrm rot="6197586" flipV="1">
            <a:off x="8634413" y="4733925"/>
            <a:ext cx="457200" cy="457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1" name="Oval 80"/>
          <p:cNvSpPr/>
          <p:nvPr/>
        </p:nvSpPr>
        <p:spPr>
          <a:xfrm rot="6197586" flipV="1">
            <a:off x="8293100" y="495300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2" name="Oval 81"/>
          <p:cNvSpPr/>
          <p:nvPr/>
        </p:nvSpPr>
        <p:spPr>
          <a:xfrm rot="6197586" flipV="1">
            <a:off x="8513763" y="4976813"/>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3" name="Oval 82"/>
          <p:cNvSpPr/>
          <p:nvPr/>
        </p:nvSpPr>
        <p:spPr>
          <a:xfrm rot="6197586" flipV="1">
            <a:off x="7856538" y="5295900"/>
            <a:ext cx="762000" cy="762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4" name="Oval 83"/>
          <p:cNvSpPr/>
          <p:nvPr/>
        </p:nvSpPr>
        <p:spPr>
          <a:xfrm rot="6197586" flipV="1">
            <a:off x="200025" y="5915025"/>
            <a:ext cx="215900" cy="2159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5" name="Oval 84"/>
          <p:cNvSpPr/>
          <p:nvPr/>
        </p:nvSpPr>
        <p:spPr>
          <a:xfrm rot="6197586" flipV="1">
            <a:off x="7388225" y="5767388"/>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6" name="Oval 85"/>
          <p:cNvSpPr/>
          <p:nvPr/>
        </p:nvSpPr>
        <p:spPr>
          <a:xfrm rot="6197586" flipV="1">
            <a:off x="7412038" y="60960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7" name="Oval 86"/>
          <p:cNvSpPr/>
          <p:nvPr/>
        </p:nvSpPr>
        <p:spPr>
          <a:xfrm rot="6197586" flipV="1">
            <a:off x="7639050" y="6462713"/>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8" name="Oval 87"/>
          <p:cNvSpPr/>
          <p:nvPr/>
        </p:nvSpPr>
        <p:spPr>
          <a:xfrm rot="6197586" flipV="1">
            <a:off x="8607425" y="4384675"/>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9" name="Oval 88"/>
          <p:cNvSpPr/>
          <p:nvPr/>
        </p:nvSpPr>
        <p:spPr>
          <a:xfrm rot="6197586" flipV="1">
            <a:off x="7888288" y="6403975"/>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90" name="Oval 89"/>
          <p:cNvSpPr/>
          <p:nvPr/>
        </p:nvSpPr>
        <p:spPr>
          <a:xfrm rot="6197586" flipV="1">
            <a:off x="8801100" y="4338638"/>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91" name="Oval 90"/>
          <p:cNvSpPr/>
          <p:nvPr/>
        </p:nvSpPr>
        <p:spPr>
          <a:xfrm rot="6197586" flipV="1">
            <a:off x="8616950" y="445135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92" name="Oval 91"/>
          <p:cNvSpPr/>
          <p:nvPr/>
        </p:nvSpPr>
        <p:spPr>
          <a:xfrm rot="6197586" flipV="1">
            <a:off x="8558213" y="4594225"/>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95" name="Oval 94"/>
          <p:cNvSpPr/>
          <p:nvPr/>
        </p:nvSpPr>
        <p:spPr>
          <a:xfrm rot="6197586" flipV="1">
            <a:off x="242888" y="624205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96" name="Oval 95"/>
          <p:cNvSpPr/>
          <p:nvPr/>
        </p:nvSpPr>
        <p:spPr>
          <a:xfrm rot="6197586" flipV="1">
            <a:off x="436563" y="6196013"/>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97" name="Oval 96"/>
          <p:cNvSpPr/>
          <p:nvPr/>
        </p:nvSpPr>
        <p:spPr>
          <a:xfrm rot="6197586" flipV="1">
            <a:off x="254000" y="6308725"/>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98" name="Oval 97"/>
          <p:cNvSpPr/>
          <p:nvPr/>
        </p:nvSpPr>
        <p:spPr>
          <a:xfrm rot="6197586" flipV="1">
            <a:off x="193675" y="6451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Tree>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689" r:id="rId13"/>
  </p:sldLayoutIdLst>
  <p:hf sldNum="0" hdr="0" ftr="0" dt="0"/>
  <p:txStyles>
    <p:titleStyle>
      <a:lvl1pPr algn="l" rtl="0" fontAlgn="base">
        <a:spcBef>
          <a:spcPct val="0"/>
        </a:spcBef>
        <a:spcAft>
          <a:spcPct val="0"/>
        </a:spcAft>
        <a:defRPr sz="4000" kern="1200" spc="200">
          <a:solidFill>
            <a:schemeClr val="tx1"/>
          </a:solidFill>
          <a:latin typeface="+mj-lt"/>
          <a:ea typeface="+mj-ea"/>
          <a:cs typeface="+mj-cs"/>
        </a:defRPr>
      </a:lvl1pPr>
      <a:lvl2pPr algn="l" rtl="0" fontAlgn="base">
        <a:spcBef>
          <a:spcPct val="0"/>
        </a:spcBef>
        <a:spcAft>
          <a:spcPct val="0"/>
        </a:spcAft>
        <a:defRPr sz="4000">
          <a:solidFill>
            <a:schemeClr val="tx1"/>
          </a:solidFill>
          <a:latin typeface="Impact" pitchFamily="34" charset="0"/>
        </a:defRPr>
      </a:lvl2pPr>
      <a:lvl3pPr algn="l" rtl="0" fontAlgn="base">
        <a:spcBef>
          <a:spcPct val="0"/>
        </a:spcBef>
        <a:spcAft>
          <a:spcPct val="0"/>
        </a:spcAft>
        <a:defRPr sz="4000">
          <a:solidFill>
            <a:schemeClr val="tx1"/>
          </a:solidFill>
          <a:latin typeface="Impact" pitchFamily="34" charset="0"/>
        </a:defRPr>
      </a:lvl3pPr>
      <a:lvl4pPr algn="l" rtl="0" fontAlgn="base">
        <a:spcBef>
          <a:spcPct val="0"/>
        </a:spcBef>
        <a:spcAft>
          <a:spcPct val="0"/>
        </a:spcAft>
        <a:defRPr sz="4000">
          <a:solidFill>
            <a:schemeClr val="tx1"/>
          </a:solidFill>
          <a:latin typeface="Impact" pitchFamily="34" charset="0"/>
        </a:defRPr>
      </a:lvl4pPr>
      <a:lvl5pPr algn="l" rtl="0" fontAlgn="base">
        <a:spcBef>
          <a:spcPct val="0"/>
        </a:spcBef>
        <a:spcAft>
          <a:spcPct val="0"/>
        </a:spcAft>
        <a:defRPr sz="4000">
          <a:solidFill>
            <a:schemeClr val="tx1"/>
          </a:solidFill>
          <a:latin typeface="Impact" pitchFamily="34" charset="0"/>
        </a:defRPr>
      </a:lvl5pPr>
      <a:lvl6pPr marL="457200" algn="l" rtl="0" fontAlgn="base">
        <a:spcBef>
          <a:spcPct val="0"/>
        </a:spcBef>
        <a:spcAft>
          <a:spcPct val="0"/>
        </a:spcAft>
        <a:defRPr sz="4000">
          <a:solidFill>
            <a:schemeClr val="tx1"/>
          </a:solidFill>
          <a:latin typeface="Impact" pitchFamily="34" charset="0"/>
        </a:defRPr>
      </a:lvl6pPr>
      <a:lvl7pPr marL="914400" algn="l" rtl="0" fontAlgn="base">
        <a:spcBef>
          <a:spcPct val="0"/>
        </a:spcBef>
        <a:spcAft>
          <a:spcPct val="0"/>
        </a:spcAft>
        <a:defRPr sz="4000">
          <a:solidFill>
            <a:schemeClr val="tx1"/>
          </a:solidFill>
          <a:latin typeface="Impact" pitchFamily="34" charset="0"/>
        </a:defRPr>
      </a:lvl7pPr>
      <a:lvl8pPr marL="1371600" algn="l" rtl="0" fontAlgn="base">
        <a:spcBef>
          <a:spcPct val="0"/>
        </a:spcBef>
        <a:spcAft>
          <a:spcPct val="0"/>
        </a:spcAft>
        <a:defRPr sz="4000">
          <a:solidFill>
            <a:schemeClr val="tx1"/>
          </a:solidFill>
          <a:latin typeface="Impact" pitchFamily="34" charset="0"/>
        </a:defRPr>
      </a:lvl8pPr>
      <a:lvl9pPr marL="1828800" algn="l" rtl="0" fontAlgn="base">
        <a:spcBef>
          <a:spcPct val="0"/>
        </a:spcBef>
        <a:spcAft>
          <a:spcPct val="0"/>
        </a:spcAft>
        <a:defRPr sz="4000">
          <a:solidFill>
            <a:schemeClr val="tx1"/>
          </a:solidFill>
          <a:latin typeface="Impact" pitchFamily="34" charset="0"/>
        </a:defRPr>
      </a:lvl9pPr>
    </p:titleStyle>
    <p:bodyStyle>
      <a:lvl1pPr marL="228600" indent="-228600" algn="l" rtl="0" fontAlgn="base">
        <a:spcBef>
          <a:spcPts val="1800"/>
        </a:spcBef>
        <a:spcAft>
          <a:spcPct val="0"/>
        </a:spcAft>
        <a:buFont typeface="Wingdings" pitchFamily="2" charset="2"/>
        <a:buChar char=""/>
        <a:defRPr kern="1200">
          <a:solidFill>
            <a:schemeClr val="tx1"/>
          </a:solidFill>
          <a:effectLst>
            <a:outerShdw blurRad="76200" sx="101000" sy="101000" algn="ctr" rotWithShape="0">
              <a:schemeClr val="tx1">
                <a:lumMod val="85000"/>
                <a:alpha val="40000"/>
              </a:schemeClr>
            </a:outerShdw>
          </a:effectLst>
          <a:latin typeface="+mn-lt"/>
          <a:ea typeface="+mn-ea"/>
          <a:cs typeface="+mn-cs"/>
        </a:defRPr>
      </a:lvl1pPr>
      <a:lvl2pPr marL="514350" indent="-228600" algn="l" rtl="0" fontAlgn="base">
        <a:spcBef>
          <a:spcPts val="1000"/>
        </a:spcBef>
        <a:spcAft>
          <a:spcPct val="0"/>
        </a:spcAft>
        <a:buFont typeface="Arial" charset="0"/>
        <a:buChar char="•"/>
        <a:defRPr kern="1200">
          <a:solidFill>
            <a:schemeClr val="tx1"/>
          </a:solidFill>
          <a:effectLst>
            <a:outerShdw blurRad="76200" sx="101000" sy="101000" algn="ctr" rotWithShape="0">
              <a:schemeClr val="tx1">
                <a:lumMod val="85000"/>
                <a:alpha val="40000"/>
              </a:schemeClr>
            </a:outerShdw>
          </a:effectLst>
          <a:latin typeface="+mn-lt"/>
          <a:ea typeface="+mn-ea"/>
          <a:cs typeface="+mn-cs"/>
        </a:defRPr>
      </a:lvl2pPr>
      <a:lvl3pPr marL="806450" indent="-228600" algn="l" rtl="0" fontAlgn="base">
        <a:spcBef>
          <a:spcPts val="1000"/>
        </a:spcBef>
        <a:spcAft>
          <a:spcPct val="0"/>
        </a:spcAft>
        <a:buFont typeface="Wingdings" pitchFamily="2" charset="2"/>
        <a:buChar char=""/>
        <a:defRPr kern="1200">
          <a:solidFill>
            <a:schemeClr val="tx1"/>
          </a:solidFill>
          <a:effectLst>
            <a:outerShdw blurRad="76200" sx="101000" sy="101000" algn="ctr" rotWithShape="0">
              <a:schemeClr val="tx1">
                <a:lumMod val="85000"/>
                <a:alpha val="40000"/>
              </a:schemeClr>
            </a:outerShdw>
          </a:effectLst>
          <a:latin typeface="+mn-lt"/>
          <a:ea typeface="+mn-ea"/>
          <a:cs typeface="+mn-cs"/>
        </a:defRPr>
      </a:lvl3pPr>
      <a:lvl4pPr marL="1089025" indent="-228600" algn="l" rtl="0" fontAlgn="base">
        <a:spcBef>
          <a:spcPts val="1000"/>
        </a:spcBef>
        <a:spcAft>
          <a:spcPct val="0"/>
        </a:spcAft>
        <a:buFont typeface="Arial" charset="0"/>
        <a:buChar char="•"/>
        <a:defRPr kern="1200">
          <a:solidFill>
            <a:schemeClr val="tx1"/>
          </a:solidFill>
          <a:effectLst>
            <a:outerShdw blurRad="76200" sx="101000" sy="101000" algn="ctr" rotWithShape="0">
              <a:schemeClr val="tx1">
                <a:lumMod val="85000"/>
                <a:alpha val="40000"/>
              </a:schemeClr>
            </a:outerShdw>
          </a:effectLst>
          <a:latin typeface="+mn-lt"/>
          <a:ea typeface="+mn-ea"/>
          <a:cs typeface="+mn-cs"/>
        </a:defRPr>
      </a:lvl4pPr>
      <a:lvl5pPr marL="1371600" indent="-228600" algn="l" rtl="0" fontAlgn="base">
        <a:spcBef>
          <a:spcPts val="1000"/>
        </a:spcBef>
        <a:spcAft>
          <a:spcPct val="0"/>
        </a:spcAft>
        <a:buFont typeface="Wingdings" pitchFamily="2" charset="2"/>
        <a:buChar char="l"/>
        <a:defRPr kern="1200">
          <a:solidFill>
            <a:schemeClr val="tx1"/>
          </a:solidFill>
          <a:effectLst>
            <a:outerShdw blurRad="76200" sx="101000" sy="101000" algn="ctr" rotWithShape="0">
              <a:schemeClr val="tx1">
                <a:lumMod val="85000"/>
                <a:alpha val="40000"/>
              </a:scheme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lentreprise.com/.../conduite-de-reunion-les-cinq-comportements-a-analyser_5490.html" TargetMode="External"/><Relationship Id="rId2" Type="http://schemas.openxmlformats.org/officeDocument/2006/relationships/hyperlink" Target="http://www.qualit&#233;online.com/" TargetMode="External"/><Relationship Id="rId1" Type="http://schemas.openxmlformats.org/officeDocument/2006/relationships/slideLayout" Target="../slideLayouts/slideLayout2.xml"/><Relationship Id="rId4" Type="http://schemas.openxmlformats.org/officeDocument/2006/relationships/hyperlink" Target="http://www.manager-go.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sz="half" idx="1"/>
          </p:nvPr>
        </p:nvSpPr>
        <p:spPr>
          <a:xfrm>
            <a:off x="3857620" y="1857364"/>
            <a:ext cx="4286280" cy="2857520"/>
          </a:xfrm>
        </p:spPr>
        <p:txBody>
          <a:bodyPr/>
          <a:lstStyle/>
          <a:p>
            <a:pPr fontAlgn="auto">
              <a:spcAft>
                <a:spcPts val="0"/>
              </a:spcAft>
              <a:buFont typeface="Wingdings" pitchFamily="2" charset="2"/>
              <a:buNone/>
              <a:defRPr/>
            </a:pPr>
            <a:r>
              <a:rPr lang="fr-FR" dirty="0" smtClean="0"/>
              <a:t>  </a:t>
            </a:r>
            <a:r>
              <a:rPr lang="fr-FR" sz="2000" b="1" dirty="0" smtClean="0"/>
              <a:t>     </a:t>
            </a:r>
            <a:r>
              <a:rPr lang="fr-FR" sz="2000" b="1" dirty="0" smtClean="0">
                <a:solidFill>
                  <a:schemeClr val="accent2">
                    <a:lumMod val="20000"/>
                    <a:lumOff val="80000"/>
                  </a:schemeClr>
                </a:solidFill>
              </a:rPr>
              <a:t>Présenté par:</a:t>
            </a:r>
          </a:p>
          <a:p>
            <a:pPr fontAlgn="auto">
              <a:spcAft>
                <a:spcPts val="0"/>
              </a:spcAft>
              <a:buNone/>
              <a:defRPr/>
            </a:pPr>
            <a:r>
              <a:rPr lang="fr-FR" sz="2000" dirty="0" smtClean="0">
                <a:solidFill>
                  <a:schemeClr val="bg1"/>
                </a:solidFill>
                <a:latin typeface="Berlin Sans FB Demi" pitchFamily="34" charset="0"/>
              </a:rPr>
              <a:t>-……………………………..</a:t>
            </a:r>
          </a:p>
          <a:p>
            <a:pPr fontAlgn="auto">
              <a:spcAft>
                <a:spcPts val="0"/>
              </a:spcAft>
              <a:buNone/>
              <a:defRPr/>
            </a:pPr>
            <a:r>
              <a:rPr lang="fr-FR" dirty="0" smtClean="0">
                <a:solidFill>
                  <a:schemeClr val="bg1"/>
                </a:solidFill>
                <a:latin typeface="Berlin Sans FB Demi" pitchFamily="34" charset="0"/>
              </a:rPr>
              <a:t>-……………………………..</a:t>
            </a:r>
          </a:p>
          <a:p>
            <a:pPr fontAlgn="auto">
              <a:spcAft>
                <a:spcPts val="0"/>
              </a:spcAft>
              <a:buNone/>
              <a:defRPr/>
            </a:pPr>
            <a:r>
              <a:rPr lang="fr-FR" dirty="0">
                <a:solidFill>
                  <a:schemeClr val="bg1"/>
                </a:solidFill>
                <a:latin typeface="Berlin Sans FB Demi" pitchFamily="34" charset="0"/>
              </a:rPr>
              <a:t>-……………………………..</a:t>
            </a:r>
            <a:endParaRPr lang="fr-FR" dirty="0"/>
          </a:p>
        </p:txBody>
      </p:sp>
      <p:sp>
        <p:nvSpPr>
          <p:cNvPr id="5" name="Espace réservé du contenu 4"/>
          <p:cNvSpPr>
            <a:spLocks noGrp="1"/>
          </p:cNvSpPr>
          <p:nvPr>
            <p:ph sz="half" idx="2"/>
          </p:nvPr>
        </p:nvSpPr>
        <p:spPr>
          <a:xfrm>
            <a:off x="500034" y="4714884"/>
            <a:ext cx="4286280" cy="1785950"/>
          </a:xfrm>
          <a:solidFill>
            <a:schemeClr val="accent3">
              <a:lumMod val="40000"/>
              <a:lumOff val="60000"/>
            </a:schemeClr>
          </a:solidFill>
        </p:spPr>
        <p:style>
          <a:lnRef idx="0">
            <a:schemeClr val="accent5"/>
          </a:lnRef>
          <a:fillRef idx="3">
            <a:schemeClr val="accent5"/>
          </a:fillRef>
          <a:effectRef idx="3">
            <a:schemeClr val="accent5"/>
          </a:effectRef>
          <a:fontRef idx="minor">
            <a:schemeClr val="lt1"/>
          </a:fontRef>
        </p:style>
        <p:txBody>
          <a:bodyPr/>
          <a:lstStyle/>
          <a:p>
            <a:pPr fontAlgn="auto">
              <a:spcAft>
                <a:spcPts val="0"/>
              </a:spcAft>
              <a:buFont typeface="Wingdings" pitchFamily="2" charset="2"/>
              <a:buNone/>
              <a:defRPr/>
            </a:pPr>
            <a:r>
              <a:rPr lang="fr-FR" sz="2000" b="1" dirty="0" smtClean="0">
                <a:solidFill>
                  <a:schemeClr val="accent3">
                    <a:lumMod val="75000"/>
                  </a:schemeClr>
                </a:solidFill>
              </a:rPr>
              <a:t>Travail dirigé par:</a:t>
            </a:r>
          </a:p>
          <a:p>
            <a:pPr fontAlgn="auto">
              <a:spcAft>
                <a:spcPts val="0"/>
              </a:spcAft>
              <a:buFont typeface="Wingdings" pitchFamily="2" charset="2"/>
              <a:buNone/>
              <a:defRPr/>
            </a:pPr>
            <a:r>
              <a:rPr lang="fr-FR" sz="2000" b="1" dirty="0" smtClean="0">
                <a:solidFill>
                  <a:schemeClr val="accent3">
                    <a:lumMod val="75000"/>
                  </a:schemeClr>
                </a:solidFill>
              </a:rPr>
              <a:t>Mme BENABDELAZIZ</a:t>
            </a:r>
          </a:p>
          <a:p>
            <a:pPr fontAlgn="auto">
              <a:spcAft>
                <a:spcPts val="0"/>
              </a:spcAft>
              <a:buFont typeface="Wingdings" pitchFamily="2" charset="2"/>
              <a:buNone/>
              <a:defRPr/>
            </a:pPr>
            <a:endParaRPr lang="fr-FR" dirty="0"/>
          </a:p>
        </p:txBody>
      </p:sp>
      <p:sp>
        <p:nvSpPr>
          <p:cNvPr id="2" name="Titre 1"/>
          <p:cNvSpPr>
            <a:spLocks noGrp="1"/>
          </p:cNvSpPr>
          <p:nvPr>
            <p:ph type="title"/>
          </p:nvPr>
        </p:nvSpPr>
        <p:spPr/>
        <p:txBody>
          <a:bodyPr/>
          <a:lstStyle/>
          <a:p>
            <a:pPr fontAlgn="auto">
              <a:spcAft>
                <a:spcPts val="0"/>
              </a:spcAft>
              <a:defRPr/>
            </a:pPr>
            <a:r>
              <a:rPr lang="fr-FR" dirty="0" smtClean="0">
                <a:solidFill>
                  <a:schemeClr val="accent2">
                    <a:lumMod val="60000"/>
                    <a:lumOff val="40000"/>
                  </a:schemeClr>
                </a:solidFill>
              </a:rPr>
              <a:t>CONDUITE DE REUNIONS  </a:t>
            </a:r>
            <a:endParaRPr lang="fr-FR" dirty="0">
              <a:solidFill>
                <a:schemeClr val="accent2">
                  <a:lumMod val="60000"/>
                  <a:lumOff val="40000"/>
                </a:schemeClr>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wipe(down)">
                                      <p:cBhvr>
                                        <p:cTn id="14" dur="580">
                                          <p:stCondLst>
                                            <p:cond delay="0"/>
                                          </p:stCondLst>
                                        </p:cTn>
                                        <p:tgtEl>
                                          <p:spTgt spid="3">
                                            <p:bg/>
                                          </p:spTgt>
                                        </p:tgtEl>
                                      </p:cBhvr>
                                    </p:animEffect>
                                    <p:anim calcmode="lin" valueType="num">
                                      <p:cBhvr>
                                        <p:cTn id="15"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bg/>
                                          </p:spTgt>
                                        </p:tgtEl>
                                      </p:cBhvr>
                                      <p:to x="100000" y="60000"/>
                                    </p:animScale>
                                    <p:animScale>
                                      <p:cBhvr>
                                        <p:cTn id="21" dur="166" decel="50000">
                                          <p:stCondLst>
                                            <p:cond delay="676"/>
                                          </p:stCondLst>
                                        </p:cTn>
                                        <p:tgtEl>
                                          <p:spTgt spid="3">
                                            <p:bg/>
                                          </p:spTgt>
                                        </p:tgtEl>
                                      </p:cBhvr>
                                      <p:to x="100000" y="100000"/>
                                    </p:animScale>
                                    <p:animScale>
                                      <p:cBhvr>
                                        <p:cTn id="22" dur="26">
                                          <p:stCondLst>
                                            <p:cond delay="1312"/>
                                          </p:stCondLst>
                                        </p:cTn>
                                        <p:tgtEl>
                                          <p:spTgt spid="3">
                                            <p:bg/>
                                          </p:spTgt>
                                        </p:tgtEl>
                                      </p:cBhvr>
                                      <p:to x="100000" y="80000"/>
                                    </p:animScale>
                                    <p:animScale>
                                      <p:cBhvr>
                                        <p:cTn id="23" dur="166" decel="50000">
                                          <p:stCondLst>
                                            <p:cond delay="1338"/>
                                          </p:stCondLst>
                                        </p:cTn>
                                        <p:tgtEl>
                                          <p:spTgt spid="3">
                                            <p:bg/>
                                          </p:spTgt>
                                        </p:tgtEl>
                                      </p:cBhvr>
                                      <p:to x="100000" y="100000"/>
                                    </p:animScale>
                                    <p:animScale>
                                      <p:cBhvr>
                                        <p:cTn id="24" dur="26">
                                          <p:stCondLst>
                                            <p:cond delay="1642"/>
                                          </p:stCondLst>
                                        </p:cTn>
                                        <p:tgtEl>
                                          <p:spTgt spid="3">
                                            <p:bg/>
                                          </p:spTgt>
                                        </p:tgtEl>
                                      </p:cBhvr>
                                      <p:to x="100000" y="90000"/>
                                    </p:animScale>
                                    <p:animScale>
                                      <p:cBhvr>
                                        <p:cTn id="25" dur="166" decel="50000">
                                          <p:stCondLst>
                                            <p:cond delay="1668"/>
                                          </p:stCondLst>
                                        </p:cTn>
                                        <p:tgtEl>
                                          <p:spTgt spid="3">
                                            <p:bg/>
                                          </p:spTgt>
                                        </p:tgtEl>
                                      </p:cBhvr>
                                      <p:to x="100000" y="100000"/>
                                    </p:animScale>
                                    <p:animScale>
                                      <p:cBhvr>
                                        <p:cTn id="26" dur="26">
                                          <p:stCondLst>
                                            <p:cond delay="1808"/>
                                          </p:stCondLst>
                                        </p:cTn>
                                        <p:tgtEl>
                                          <p:spTgt spid="3">
                                            <p:bg/>
                                          </p:spTgt>
                                        </p:tgtEl>
                                      </p:cBhvr>
                                      <p:to x="100000" y="95000"/>
                                    </p:animScale>
                                    <p:animScale>
                                      <p:cBhvr>
                                        <p:cTn id="27" dur="166" decel="50000">
                                          <p:stCondLst>
                                            <p:cond delay="1834"/>
                                          </p:stCondLst>
                                        </p:cTn>
                                        <p:tgtEl>
                                          <p:spTgt spid="3">
                                            <p:bg/>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wipe(down)">
                                      <p:cBhvr>
                                        <p:cTn id="32" dur="580">
                                          <p:stCondLst>
                                            <p:cond delay="0"/>
                                          </p:stCondLst>
                                        </p:cTn>
                                        <p:tgtEl>
                                          <p:spTgt spid="3">
                                            <p:txEl>
                                              <p:pRg st="0" end="0"/>
                                            </p:txEl>
                                          </p:spTgt>
                                        </p:tgtEl>
                                      </p:cBhvr>
                                    </p:animEffect>
                                    <p:anim calcmode="lin" valueType="num">
                                      <p:cBhvr>
                                        <p:cTn id="3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8" dur="26">
                                          <p:stCondLst>
                                            <p:cond delay="650"/>
                                          </p:stCondLst>
                                        </p:cTn>
                                        <p:tgtEl>
                                          <p:spTgt spid="3">
                                            <p:txEl>
                                              <p:pRg st="0" end="0"/>
                                            </p:txEl>
                                          </p:spTgt>
                                        </p:tgtEl>
                                      </p:cBhvr>
                                      <p:to x="100000" y="60000"/>
                                    </p:animScale>
                                    <p:animScale>
                                      <p:cBhvr>
                                        <p:cTn id="39" dur="166" decel="50000">
                                          <p:stCondLst>
                                            <p:cond delay="676"/>
                                          </p:stCondLst>
                                        </p:cTn>
                                        <p:tgtEl>
                                          <p:spTgt spid="3">
                                            <p:txEl>
                                              <p:pRg st="0" end="0"/>
                                            </p:txEl>
                                          </p:spTgt>
                                        </p:tgtEl>
                                      </p:cBhvr>
                                      <p:to x="100000" y="100000"/>
                                    </p:animScale>
                                    <p:animScale>
                                      <p:cBhvr>
                                        <p:cTn id="40" dur="26">
                                          <p:stCondLst>
                                            <p:cond delay="1312"/>
                                          </p:stCondLst>
                                        </p:cTn>
                                        <p:tgtEl>
                                          <p:spTgt spid="3">
                                            <p:txEl>
                                              <p:pRg st="0" end="0"/>
                                            </p:txEl>
                                          </p:spTgt>
                                        </p:tgtEl>
                                      </p:cBhvr>
                                      <p:to x="100000" y="80000"/>
                                    </p:animScale>
                                    <p:animScale>
                                      <p:cBhvr>
                                        <p:cTn id="41" dur="166" decel="50000">
                                          <p:stCondLst>
                                            <p:cond delay="1338"/>
                                          </p:stCondLst>
                                        </p:cTn>
                                        <p:tgtEl>
                                          <p:spTgt spid="3">
                                            <p:txEl>
                                              <p:pRg st="0" end="0"/>
                                            </p:txEl>
                                          </p:spTgt>
                                        </p:tgtEl>
                                      </p:cBhvr>
                                      <p:to x="100000" y="100000"/>
                                    </p:animScale>
                                    <p:animScale>
                                      <p:cBhvr>
                                        <p:cTn id="42" dur="26">
                                          <p:stCondLst>
                                            <p:cond delay="1642"/>
                                          </p:stCondLst>
                                        </p:cTn>
                                        <p:tgtEl>
                                          <p:spTgt spid="3">
                                            <p:txEl>
                                              <p:pRg st="0" end="0"/>
                                            </p:txEl>
                                          </p:spTgt>
                                        </p:tgtEl>
                                      </p:cBhvr>
                                      <p:to x="100000" y="90000"/>
                                    </p:animScale>
                                    <p:animScale>
                                      <p:cBhvr>
                                        <p:cTn id="43" dur="166" decel="50000">
                                          <p:stCondLst>
                                            <p:cond delay="1668"/>
                                          </p:stCondLst>
                                        </p:cTn>
                                        <p:tgtEl>
                                          <p:spTgt spid="3">
                                            <p:txEl>
                                              <p:pRg st="0" end="0"/>
                                            </p:txEl>
                                          </p:spTgt>
                                        </p:tgtEl>
                                      </p:cBhvr>
                                      <p:to x="100000" y="100000"/>
                                    </p:animScale>
                                    <p:animScale>
                                      <p:cBhvr>
                                        <p:cTn id="44" dur="26">
                                          <p:stCondLst>
                                            <p:cond delay="1808"/>
                                          </p:stCondLst>
                                        </p:cTn>
                                        <p:tgtEl>
                                          <p:spTgt spid="3">
                                            <p:txEl>
                                              <p:pRg st="0" end="0"/>
                                            </p:txEl>
                                          </p:spTgt>
                                        </p:tgtEl>
                                      </p:cBhvr>
                                      <p:to x="100000" y="95000"/>
                                    </p:animScale>
                                    <p:animScale>
                                      <p:cBhvr>
                                        <p:cTn id="45" dur="166" decel="50000">
                                          <p:stCondLst>
                                            <p:cond delay="1834"/>
                                          </p:stCondLst>
                                        </p:cTn>
                                        <p:tgtEl>
                                          <p:spTgt spid="3">
                                            <p:txEl>
                                              <p:pRg st="0" end="0"/>
                                            </p:txEl>
                                          </p:spTgt>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grpId="0" nodeType="clickEffect">
                                  <p:stCondLst>
                                    <p:cond delay="0"/>
                                  </p:stCondLst>
                                  <p:childTnLst>
                                    <p:set>
                                      <p:cBhvr>
                                        <p:cTn id="49" dur="1" fill="hold">
                                          <p:stCondLst>
                                            <p:cond delay="0"/>
                                          </p:stCondLst>
                                        </p:cTn>
                                        <p:tgtEl>
                                          <p:spTgt spid="5">
                                            <p:bg/>
                                          </p:spTgt>
                                        </p:tgtEl>
                                        <p:attrNameLst>
                                          <p:attrName>style.visibility</p:attrName>
                                        </p:attrNameLst>
                                      </p:cBhvr>
                                      <p:to>
                                        <p:strVal val="visible"/>
                                      </p:to>
                                    </p:set>
                                    <p:animEffect transition="in" filter="wipe(down)">
                                      <p:cBhvr>
                                        <p:cTn id="50" dur="580">
                                          <p:stCondLst>
                                            <p:cond delay="0"/>
                                          </p:stCondLst>
                                        </p:cTn>
                                        <p:tgtEl>
                                          <p:spTgt spid="5">
                                            <p:bg/>
                                          </p:spTgt>
                                        </p:tgtEl>
                                      </p:cBhvr>
                                    </p:animEffect>
                                    <p:anim calcmode="lin" valueType="num">
                                      <p:cBhvr>
                                        <p:cTn id="51" dur="1822" tmFilter="0,0; 0.14,0.36; 0.43,0.73; 0.71,0.91; 1.0,1.0">
                                          <p:stCondLst>
                                            <p:cond delay="0"/>
                                          </p:stCondLst>
                                        </p:cTn>
                                        <p:tgtEl>
                                          <p:spTgt spid="5">
                                            <p:bg/>
                                          </p:spTgt>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5">
                                            <p:bg/>
                                          </p:spTgt>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5">
                                            <p:bg/>
                                          </p:spTgt>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5">
                                            <p:bg/>
                                          </p:spTgt>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5">
                                            <p:bg/>
                                          </p:spTgt>
                                        </p:tgtEl>
                                        <p:attrNameLst>
                                          <p:attrName>ppt_y</p:attrName>
                                        </p:attrNameLst>
                                      </p:cBhvr>
                                      <p:tavLst>
                                        <p:tav tm="0" fmla="#ppt_y-sin(pi*$)/81">
                                          <p:val>
                                            <p:fltVal val="0"/>
                                          </p:val>
                                        </p:tav>
                                        <p:tav tm="100000">
                                          <p:val>
                                            <p:fltVal val="1"/>
                                          </p:val>
                                        </p:tav>
                                      </p:tavLst>
                                    </p:anim>
                                    <p:animScale>
                                      <p:cBhvr>
                                        <p:cTn id="56" dur="26">
                                          <p:stCondLst>
                                            <p:cond delay="650"/>
                                          </p:stCondLst>
                                        </p:cTn>
                                        <p:tgtEl>
                                          <p:spTgt spid="5">
                                            <p:bg/>
                                          </p:spTgt>
                                        </p:tgtEl>
                                      </p:cBhvr>
                                      <p:to x="100000" y="60000"/>
                                    </p:animScale>
                                    <p:animScale>
                                      <p:cBhvr>
                                        <p:cTn id="57" dur="166" decel="50000">
                                          <p:stCondLst>
                                            <p:cond delay="676"/>
                                          </p:stCondLst>
                                        </p:cTn>
                                        <p:tgtEl>
                                          <p:spTgt spid="5">
                                            <p:bg/>
                                          </p:spTgt>
                                        </p:tgtEl>
                                      </p:cBhvr>
                                      <p:to x="100000" y="100000"/>
                                    </p:animScale>
                                    <p:animScale>
                                      <p:cBhvr>
                                        <p:cTn id="58" dur="26">
                                          <p:stCondLst>
                                            <p:cond delay="1312"/>
                                          </p:stCondLst>
                                        </p:cTn>
                                        <p:tgtEl>
                                          <p:spTgt spid="5">
                                            <p:bg/>
                                          </p:spTgt>
                                        </p:tgtEl>
                                      </p:cBhvr>
                                      <p:to x="100000" y="80000"/>
                                    </p:animScale>
                                    <p:animScale>
                                      <p:cBhvr>
                                        <p:cTn id="59" dur="166" decel="50000">
                                          <p:stCondLst>
                                            <p:cond delay="1338"/>
                                          </p:stCondLst>
                                        </p:cTn>
                                        <p:tgtEl>
                                          <p:spTgt spid="5">
                                            <p:bg/>
                                          </p:spTgt>
                                        </p:tgtEl>
                                      </p:cBhvr>
                                      <p:to x="100000" y="100000"/>
                                    </p:animScale>
                                    <p:animScale>
                                      <p:cBhvr>
                                        <p:cTn id="60" dur="26">
                                          <p:stCondLst>
                                            <p:cond delay="1642"/>
                                          </p:stCondLst>
                                        </p:cTn>
                                        <p:tgtEl>
                                          <p:spTgt spid="5">
                                            <p:bg/>
                                          </p:spTgt>
                                        </p:tgtEl>
                                      </p:cBhvr>
                                      <p:to x="100000" y="90000"/>
                                    </p:animScale>
                                    <p:animScale>
                                      <p:cBhvr>
                                        <p:cTn id="61" dur="166" decel="50000">
                                          <p:stCondLst>
                                            <p:cond delay="1668"/>
                                          </p:stCondLst>
                                        </p:cTn>
                                        <p:tgtEl>
                                          <p:spTgt spid="5">
                                            <p:bg/>
                                          </p:spTgt>
                                        </p:tgtEl>
                                      </p:cBhvr>
                                      <p:to x="100000" y="100000"/>
                                    </p:animScale>
                                    <p:animScale>
                                      <p:cBhvr>
                                        <p:cTn id="62" dur="26">
                                          <p:stCondLst>
                                            <p:cond delay="1808"/>
                                          </p:stCondLst>
                                        </p:cTn>
                                        <p:tgtEl>
                                          <p:spTgt spid="5">
                                            <p:bg/>
                                          </p:spTgt>
                                        </p:tgtEl>
                                      </p:cBhvr>
                                      <p:to x="100000" y="95000"/>
                                    </p:animScale>
                                    <p:animScale>
                                      <p:cBhvr>
                                        <p:cTn id="63" dur="166" decel="50000">
                                          <p:stCondLst>
                                            <p:cond delay="1834"/>
                                          </p:stCondLst>
                                        </p:cTn>
                                        <p:tgtEl>
                                          <p:spTgt spid="5">
                                            <p:bg/>
                                          </p:spTgt>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26" presetClass="entr" presetSubtype="0" fill="hold" grpId="0" nodeType="clickEffect">
                                  <p:stCondLst>
                                    <p:cond delay="0"/>
                                  </p:stCondLst>
                                  <p:childTnLst>
                                    <p:set>
                                      <p:cBhvr>
                                        <p:cTn id="67" dur="1" fill="hold">
                                          <p:stCondLst>
                                            <p:cond delay="0"/>
                                          </p:stCondLst>
                                        </p:cTn>
                                        <p:tgtEl>
                                          <p:spTgt spid="5">
                                            <p:txEl>
                                              <p:pRg st="0" end="0"/>
                                            </p:txEl>
                                          </p:spTgt>
                                        </p:tgtEl>
                                        <p:attrNameLst>
                                          <p:attrName>style.visibility</p:attrName>
                                        </p:attrNameLst>
                                      </p:cBhvr>
                                      <p:to>
                                        <p:strVal val="visible"/>
                                      </p:to>
                                    </p:set>
                                    <p:animEffect transition="in" filter="wipe(down)">
                                      <p:cBhvr>
                                        <p:cTn id="68" dur="580">
                                          <p:stCondLst>
                                            <p:cond delay="0"/>
                                          </p:stCondLst>
                                        </p:cTn>
                                        <p:tgtEl>
                                          <p:spTgt spid="5">
                                            <p:txEl>
                                              <p:pRg st="0" end="0"/>
                                            </p:txEl>
                                          </p:spTgt>
                                        </p:tgtEl>
                                      </p:cBhvr>
                                    </p:animEffect>
                                    <p:anim calcmode="lin" valueType="num">
                                      <p:cBhvr>
                                        <p:cTn id="69"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74" dur="26">
                                          <p:stCondLst>
                                            <p:cond delay="650"/>
                                          </p:stCondLst>
                                        </p:cTn>
                                        <p:tgtEl>
                                          <p:spTgt spid="5">
                                            <p:txEl>
                                              <p:pRg st="0" end="0"/>
                                            </p:txEl>
                                          </p:spTgt>
                                        </p:tgtEl>
                                      </p:cBhvr>
                                      <p:to x="100000" y="60000"/>
                                    </p:animScale>
                                    <p:animScale>
                                      <p:cBhvr>
                                        <p:cTn id="75" dur="166" decel="50000">
                                          <p:stCondLst>
                                            <p:cond delay="676"/>
                                          </p:stCondLst>
                                        </p:cTn>
                                        <p:tgtEl>
                                          <p:spTgt spid="5">
                                            <p:txEl>
                                              <p:pRg st="0" end="0"/>
                                            </p:txEl>
                                          </p:spTgt>
                                        </p:tgtEl>
                                      </p:cBhvr>
                                      <p:to x="100000" y="100000"/>
                                    </p:animScale>
                                    <p:animScale>
                                      <p:cBhvr>
                                        <p:cTn id="76" dur="26">
                                          <p:stCondLst>
                                            <p:cond delay="1312"/>
                                          </p:stCondLst>
                                        </p:cTn>
                                        <p:tgtEl>
                                          <p:spTgt spid="5">
                                            <p:txEl>
                                              <p:pRg st="0" end="0"/>
                                            </p:txEl>
                                          </p:spTgt>
                                        </p:tgtEl>
                                      </p:cBhvr>
                                      <p:to x="100000" y="80000"/>
                                    </p:animScale>
                                    <p:animScale>
                                      <p:cBhvr>
                                        <p:cTn id="77" dur="166" decel="50000">
                                          <p:stCondLst>
                                            <p:cond delay="1338"/>
                                          </p:stCondLst>
                                        </p:cTn>
                                        <p:tgtEl>
                                          <p:spTgt spid="5">
                                            <p:txEl>
                                              <p:pRg st="0" end="0"/>
                                            </p:txEl>
                                          </p:spTgt>
                                        </p:tgtEl>
                                      </p:cBhvr>
                                      <p:to x="100000" y="100000"/>
                                    </p:animScale>
                                    <p:animScale>
                                      <p:cBhvr>
                                        <p:cTn id="78" dur="26">
                                          <p:stCondLst>
                                            <p:cond delay="1642"/>
                                          </p:stCondLst>
                                        </p:cTn>
                                        <p:tgtEl>
                                          <p:spTgt spid="5">
                                            <p:txEl>
                                              <p:pRg st="0" end="0"/>
                                            </p:txEl>
                                          </p:spTgt>
                                        </p:tgtEl>
                                      </p:cBhvr>
                                      <p:to x="100000" y="90000"/>
                                    </p:animScale>
                                    <p:animScale>
                                      <p:cBhvr>
                                        <p:cTn id="79" dur="166" decel="50000">
                                          <p:stCondLst>
                                            <p:cond delay="1668"/>
                                          </p:stCondLst>
                                        </p:cTn>
                                        <p:tgtEl>
                                          <p:spTgt spid="5">
                                            <p:txEl>
                                              <p:pRg st="0" end="0"/>
                                            </p:txEl>
                                          </p:spTgt>
                                        </p:tgtEl>
                                      </p:cBhvr>
                                      <p:to x="100000" y="100000"/>
                                    </p:animScale>
                                    <p:animScale>
                                      <p:cBhvr>
                                        <p:cTn id="80" dur="26">
                                          <p:stCondLst>
                                            <p:cond delay="1808"/>
                                          </p:stCondLst>
                                        </p:cTn>
                                        <p:tgtEl>
                                          <p:spTgt spid="5">
                                            <p:txEl>
                                              <p:pRg st="0" end="0"/>
                                            </p:txEl>
                                          </p:spTgt>
                                        </p:tgtEl>
                                      </p:cBhvr>
                                      <p:to x="100000" y="95000"/>
                                    </p:animScale>
                                    <p:animScale>
                                      <p:cBhvr>
                                        <p:cTn id="81" dur="166" decel="50000">
                                          <p:stCondLst>
                                            <p:cond delay="1834"/>
                                          </p:stCondLst>
                                        </p:cTn>
                                        <p:tgtEl>
                                          <p:spTgt spid="5">
                                            <p:txEl>
                                              <p:pRg st="0" end="0"/>
                                            </p:txEl>
                                          </p:spTgt>
                                        </p:tgtEl>
                                      </p:cBhvr>
                                      <p:to x="100000" y="100000"/>
                                    </p:animScale>
                                  </p:childTnLst>
                                </p:cTn>
                              </p:par>
                            </p:childTnLst>
                          </p:cTn>
                        </p:par>
                      </p:childTnLst>
                    </p:cTn>
                  </p:par>
                  <p:par>
                    <p:cTn id="82" fill="hold">
                      <p:stCondLst>
                        <p:cond delay="indefinite"/>
                      </p:stCondLst>
                      <p:childTnLst>
                        <p:par>
                          <p:cTn id="83" fill="hold">
                            <p:stCondLst>
                              <p:cond delay="0"/>
                            </p:stCondLst>
                            <p:childTnLst>
                              <p:par>
                                <p:cTn id="84" presetID="26" presetClass="entr" presetSubtype="0" fill="hold" grpId="0" nodeType="clickEffect">
                                  <p:stCondLst>
                                    <p:cond delay="0"/>
                                  </p:stCondLst>
                                  <p:childTnLst>
                                    <p:set>
                                      <p:cBhvr>
                                        <p:cTn id="85" dur="1" fill="hold">
                                          <p:stCondLst>
                                            <p:cond delay="0"/>
                                          </p:stCondLst>
                                        </p:cTn>
                                        <p:tgtEl>
                                          <p:spTgt spid="5">
                                            <p:txEl>
                                              <p:pRg st="1" end="1"/>
                                            </p:txEl>
                                          </p:spTgt>
                                        </p:tgtEl>
                                        <p:attrNameLst>
                                          <p:attrName>style.visibility</p:attrName>
                                        </p:attrNameLst>
                                      </p:cBhvr>
                                      <p:to>
                                        <p:strVal val="visible"/>
                                      </p:to>
                                    </p:set>
                                    <p:animEffect transition="in" filter="wipe(down)">
                                      <p:cBhvr>
                                        <p:cTn id="86" dur="580">
                                          <p:stCondLst>
                                            <p:cond delay="0"/>
                                          </p:stCondLst>
                                        </p:cTn>
                                        <p:tgtEl>
                                          <p:spTgt spid="5">
                                            <p:txEl>
                                              <p:pRg st="1" end="1"/>
                                            </p:txEl>
                                          </p:spTgt>
                                        </p:tgtEl>
                                      </p:cBhvr>
                                    </p:animEffect>
                                    <p:anim calcmode="lin" valueType="num">
                                      <p:cBhvr>
                                        <p:cTn id="87" dur="1822" tmFilter="0,0; 0.14,0.36; 0.43,0.73; 0.71,0.91; 1.0,1.0">
                                          <p:stCondLst>
                                            <p:cond delay="0"/>
                                          </p:stCondLst>
                                        </p:cTn>
                                        <p:tgtEl>
                                          <p:spTgt spid="5">
                                            <p:txEl>
                                              <p:pRg st="1" end="1"/>
                                            </p:txEl>
                                          </p:spTgt>
                                        </p:tgtEl>
                                        <p:attrNameLst>
                                          <p:attrName>ppt_x</p:attrName>
                                        </p:attrNameLst>
                                      </p:cBhvr>
                                      <p:tavLst>
                                        <p:tav tm="0">
                                          <p:val>
                                            <p:strVal val="#ppt_x-0.25"/>
                                          </p:val>
                                        </p:tav>
                                        <p:tav tm="100000">
                                          <p:val>
                                            <p:strVal val="#ppt_x"/>
                                          </p:val>
                                        </p:tav>
                                      </p:tavLst>
                                    </p:anim>
                                    <p:anim calcmode="lin" valueType="num">
                                      <p:cBhvr>
                                        <p:cTn id="88" dur="664" tmFilter="0.0,0.0; 0.25,0.07; 0.50,0.2; 0.75,0.467; 1.0,1.0">
                                          <p:stCondLst>
                                            <p:cond delay="0"/>
                                          </p:stCondLst>
                                        </p:cTn>
                                        <p:tgtEl>
                                          <p:spTgt spid="5">
                                            <p:txEl>
                                              <p:pRg st="1" end="1"/>
                                            </p:txEl>
                                          </p:spTgt>
                                        </p:tgtEl>
                                        <p:attrNameLst>
                                          <p:attrName>ppt_y</p:attrName>
                                        </p:attrNameLst>
                                      </p:cBhvr>
                                      <p:tavLst>
                                        <p:tav tm="0" fmla="#ppt_y-sin(pi*$)/3">
                                          <p:val>
                                            <p:fltVal val="0.5"/>
                                          </p:val>
                                        </p:tav>
                                        <p:tav tm="100000">
                                          <p:val>
                                            <p:fltVal val="1"/>
                                          </p:val>
                                        </p:tav>
                                      </p:tavLst>
                                    </p:anim>
                                    <p:anim calcmode="lin" valueType="num">
                                      <p:cBhvr>
                                        <p:cTn id="89" dur="664" tmFilter="0, 0; 0.125,0.2665; 0.25,0.4; 0.375,0.465; 0.5,0.5;  0.625,0.535; 0.75,0.6; 0.875,0.7335; 1,1">
                                          <p:stCondLst>
                                            <p:cond delay="664"/>
                                          </p:stCondLst>
                                        </p:cTn>
                                        <p:tgtEl>
                                          <p:spTgt spid="5">
                                            <p:txEl>
                                              <p:pRg st="1" end="1"/>
                                            </p:txEl>
                                          </p:spTgt>
                                        </p:tgtEl>
                                        <p:attrNameLst>
                                          <p:attrName>ppt_y</p:attrName>
                                        </p:attrNameLst>
                                      </p:cBhvr>
                                      <p:tavLst>
                                        <p:tav tm="0" fmla="#ppt_y-sin(pi*$)/9">
                                          <p:val>
                                            <p:fltVal val="0"/>
                                          </p:val>
                                        </p:tav>
                                        <p:tav tm="100000">
                                          <p:val>
                                            <p:fltVal val="1"/>
                                          </p:val>
                                        </p:tav>
                                      </p:tavLst>
                                    </p:anim>
                                    <p:anim calcmode="lin" valueType="num">
                                      <p:cBhvr>
                                        <p:cTn id="90" dur="332" tmFilter="0, 0; 0.125,0.2665; 0.25,0.4; 0.375,0.465; 0.5,0.5;  0.625,0.535; 0.75,0.6; 0.875,0.7335; 1,1">
                                          <p:stCondLst>
                                            <p:cond delay="1324"/>
                                          </p:stCondLst>
                                        </p:cTn>
                                        <p:tgtEl>
                                          <p:spTgt spid="5">
                                            <p:txEl>
                                              <p:pRg st="1" end="1"/>
                                            </p:txEl>
                                          </p:spTgt>
                                        </p:tgtEl>
                                        <p:attrNameLst>
                                          <p:attrName>ppt_y</p:attrName>
                                        </p:attrNameLst>
                                      </p:cBhvr>
                                      <p:tavLst>
                                        <p:tav tm="0" fmla="#ppt_y-sin(pi*$)/27">
                                          <p:val>
                                            <p:fltVal val="0"/>
                                          </p:val>
                                        </p:tav>
                                        <p:tav tm="100000">
                                          <p:val>
                                            <p:fltVal val="1"/>
                                          </p:val>
                                        </p:tav>
                                      </p:tavLst>
                                    </p:anim>
                                    <p:anim calcmode="lin" valueType="num">
                                      <p:cBhvr>
                                        <p:cTn id="91" dur="164" tmFilter="0, 0; 0.125,0.2665; 0.25,0.4; 0.375,0.465; 0.5,0.5;  0.625,0.535; 0.75,0.6; 0.875,0.7335; 1,1">
                                          <p:stCondLst>
                                            <p:cond delay="1656"/>
                                          </p:stCondLst>
                                        </p:cTn>
                                        <p:tgtEl>
                                          <p:spTgt spid="5">
                                            <p:txEl>
                                              <p:pRg st="1" end="1"/>
                                            </p:txEl>
                                          </p:spTgt>
                                        </p:tgtEl>
                                        <p:attrNameLst>
                                          <p:attrName>ppt_y</p:attrName>
                                        </p:attrNameLst>
                                      </p:cBhvr>
                                      <p:tavLst>
                                        <p:tav tm="0" fmla="#ppt_y-sin(pi*$)/81">
                                          <p:val>
                                            <p:fltVal val="0"/>
                                          </p:val>
                                        </p:tav>
                                        <p:tav tm="100000">
                                          <p:val>
                                            <p:fltVal val="1"/>
                                          </p:val>
                                        </p:tav>
                                      </p:tavLst>
                                    </p:anim>
                                    <p:animScale>
                                      <p:cBhvr>
                                        <p:cTn id="92" dur="26">
                                          <p:stCondLst>
                                            <p:cond delay="650"/>
                                          </p:stCondLst>
                                        </p:cTn>
                                        <p:tgtEl>
                                          <p:spTgt spid="5">
                                            <p:txEl>
                                              <p:pRg st="1" end="1"/>
                                            </p:txEl>
                                          </p:spTgt>
                                        </p:tgtEl>
                                      </p:cBhvr>
                                      <p:to x="100000" y="60000"/>
                                    </p:animScale>
                                    <p:animScale>
                                      <p:cBhvr>
                                        <p:cTn id="93" dur="166" decel="50000">
                                          <p:stCondLst>
                                            <p:cond delay="676"/>
                                          </p:stCondLst>
                                        </p:cTn>
                                        <p:tgtEl>
                                          <p:spTgt spid="5">
                                            <p:txEl>
                                              <p:pRg st="1" end="1"/>
                                            </p:txEl>
                                          </p:spTgt>
                                        </p:tgtEl>
                                      </p:cBhvr>
                                      <p:to x="100000" y="100000"/>
                                    </p:animScale>
                                    <p:animScale>
                                      <p:cBhvr>
                                        <p:cTn id="94" dur="26">
                                          <p:stCondLst>
                                            <p:cond delay="1312"/>
                                          </p:stCondLst>
                                        </p:cTn>
                                        <p:tgtEl>
                                          <p:spTgt spid="5">
                                            <p:txEl>
                                              <p:pRg st="1" end="1"/>
                                            </p:txEl>
                                          </p:spTgt>
                                        </p:tgtEl>
                                      </p:cBhvr>
                                      <p:to x="100000" y="80000"/>
                                    </p:animScale>
                                    <p:animScale>
                                      <p:cBhvr>
                                        <p:cTn id="95" dur="166" decel="50000">
                                          <p:stCondLst>
                                            <p:cond delay="1338"/>
                                          </p:stCondLst>
                                        </p:cTn>
                                        <p:tgtEl>
                                          <p:spTgt spid="5">
                                            <p:txEl>
                                              <p:pRg st="1" end="1"/>
                                            </p:txEl>
                                          </p:spTgt>
                                        </p:tgtEl>
                                      </p:cBhvr>
                                      <p:to x="100000" y="100000"/>
                                    </p:animScale>
                                    <p:animScale>
                                      <p:cBhvr>
                                        <p:cTn id="96" dur="26">
                                          <p:stCondLst>
                                            <p:cond delay="1642"/>
                                          </p:stCondLst>
                                        </p:cTn>
                                        <p:tgtEl>
                                          <p:spTgt spid="5">
                                            <p:txEl>
                                              <p:pRg st="1" end="1"/>
                                            </p:txEl>
                                          </p:spTgt>
                                        </p:tgtEl>
                                      </p:cBhvr>
                                      <p:to x="100000" y="90000"/>
                                    </p:animScale>
                                    <p:animScale>
                                      <p:cBhvr>
                                        <p:cTn id="97" dur="166" decel="50000">
                                          <p:stCondLst>
                                            <p:cond delay="1668"/>
                                          </p:stCondLst>
                                        </p:cTn>
                                        <p:tgtEl>
                                          <p:spTgt spid="5">
                                            <p:txEl>
                                              <p:pRg st="1" end="1"/>
                                            </p:txEl>
                                          </p:spTgt>
                                        </p:tgtEl>
                                      </p:cBhvr>
                                      <p:to x="100000" y="100000"/>
                                    </p:animScale>
                                    <p:animScale>
                                      <p:cBhvr>
                                        <p:cTn id="98" dur="26">
                                          <p:stCondLst>
                                            <p:cond delay="1808"/>
                                          </p:stCondLst>
                                        </p:cTn>
                                        <p:tgtEl>
                                          <p:spTgt spid="5">
                                            <p:txEl>
                                              <p:pRg st="1" end="1"/>
                                            </p:txEl>
                                          </p:spTgt>
                                        </p:tgtEl>
                                      </p:cBhvr>
                                      <p:to x="100000" y="95000"/>
                                    </p:animScale>
                                    <p:animScale>
                                      <p:cBhvr>
                                        <p:cTn id="99" dur="166" decel="50000">
                                          <p:stCondLst>
                                            <p:cond delay="1834"/>
                                          </p:stCondLst>
                                        </p:cTn>
                                        <p:tgtEl>
                                          <p:spTgt spid="5">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5" grpId="0" build="p" animBg="1"/>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142852"/>
            <a:ext cx="8286808" cy="1143000"/>
          </a:xfrm>
        </p:spPr>
        <p:txBody>
          <a:bodyPr>
            <a:normAutofit/>
          </a:bodyPr>
          <a:lstStyle/>
          <a:p>
            <a:pPr fontAlgn="auto">
              <a:spcAft>
                <a:spcPts val="0"/>
              </a:spcAft>
              <a:defRPr/>
            </a:pPr>
            <a:r>
              <a:rPr lang="fr-FR" sz="2800" dirty="0" smtClean="0">
                <a:solidFill>
                  <a:schemeClr val="accent5">
                    <a:lumMod val="75000"/>
                  </a:schemeClr>
                </a:solidFill>
              </a:rPr>
              <a:t>Les qualités principales de l’animateur:</a:t>
            </a:r>
            <a:endParaRPr lang="ar-DZ" sz="2800" dirty="0">
              <a:solidFill>
                <a:schemeClr val="accent5">
                  <a:lumMod val="75000"/>
                </a:schemeClr>
              </a:solidFill>
            </a:endParaRPr>
          </a:p>
        </p:txBody>
      </p:sp>
      <p:sp>
        <p:nvSpPr>
          <p:cNvPr id="3" name="Espace réservé du contenu 2"/>
          <p:cNvSpPr>
            <a:spLocks noGrp="1"/>
          </p:cNvSpPr>
          <p:nvPr>
            <p:ph idx="1"/>
          </p:nvPr>
        </p:nvSpPr>
        <p:spPr>
          <a:xfrm>
            <a:off x="0" y="0"/>
            <a:ext cx="9144000" cy="6858000"/>
          </a:xfrm>
        </p:spPr>
        <p:txBody>
          <a:bodyPr>
            <a:normAutofit fontScale="92500" lnSpcReduction="20000"/>
          </a:bodyPr>
          <a:lstStyle/>
          <a:p>
            <a:pPr fontAlgn="auto">
              <a:spcAft>
                <a:spcPts val="0"/>
              </a:spcAft>
              <a:defRPr/>
            </a:pPr>
            <a:endParaRPr lang="fr-FR" dirty="0" smtClean="0"/>
          </a:p>
          <a:p>
            <a:pPr fontAlgn="auto">
              <a:spcAft>
                <a:spcPts val="0"/>
              </a:spcAft>
              <a:buFont typeface="Wingdings" pitchFamily="2" charset="2"/>
              <a:buChar char="Ø"/>
              <a:defRPr/>
            </a:pPr>
            <a:r>
              <a:rPr lang="fr-FR" b="1" dirty="0" smtClean="0">
                <a:effectLst/>
              </a:rPr>
              <a:t>Etre à l’écoute des participants</a:t>
            </a:r>
          </a:p>
          <a:p>
            <a:pPr fontAlgn="auto">
              <a:spcAft>
                <a:spcPts val="0"/>
              </a:spcAft>
              <a:buFont typeface="Wingdings" pitchFamily="2" charset="2"/>
              <a:buChar char="Ø"/>
              <a:defRPr/>
            </a:pPr>
            <a:r>
              <a:rPr lang="fr-FR" b="1" dirty="0" smtClean="0">
                <a:effectLst/>
              </a:rPr>
              <a:t>Avoir de l’assurance devant le groupe </a:t>
            </a:r>
          </a:p>
          <a:p>
            <a:pPr fontAlgn="auto">
              <a:spcAft>
                <a:spcPts val="0"/>
              </a:spcAft>
              <a:buFont typeface="Wingdings" pitchFamily="2" charset="2"/>
              <a:buNone/>
              <a:defRPr/>
            </a:pPr>
            <a:r>
              <a:rPr lang="fr-FR" dirty="0" smtClean="0"/>
              <a:t>     </a:t>
            </a:r>
            <a:r>
              <a:rPr lang="fr-FR" b="1" dirty="0" smtClean="0">
                <a:effectLst/>
              </a:rPr>
              <a:t>Six attitudes de base</a:t>
            </a:r>
          </a:p>
          <a:p>
            <a:pPr fontAlgn="auto">
              <a:spcAft>
                <a:spcPts val="0"/>
              </a:spcAft>
              <a:buFont typeface="Wingdings" pitchFamily="2" charset="2"/>
              <a:buNone/>
              <a:defRPr/>
            </a:pPr>
            <a:r>
              <a:rPr lang="fr-FR" b="1" dirty="0" smtClean="0">
                <a:effectLst/>
              </a:rPr>
              <a:t>           1. Obtenir de la confiance</a:t>
            </a:r>
          </a:p>
          <a:p>
            <a:pPr fontAlgn="auto">
              <a:spcAft>
                <a:spcPts val="0"/>
              </a:spcAft>
              <a:buFont typeface="Wingdings" pitchFamily="2" charset="2"/>
              <a:buNone/>
              <a:defRPr/>
            </a:pPr>
            <a:r>
              <a:rPr lang="fr-FR" b="1" dirty="0" smtClean="0">
                <a:effectLst/>
              </a:rPr>
              <a:t>           2. Ecouter</a:t>
            </a:r>
          </a:p>
          <a:p>
            <a:pPr fontAlgn="auto">
              <a:spcAft>
                <a:spcPts val="0"/>
              </a:spcAft>
              <a:buFont typeface="Wingdings" pitchFamily="2" charset="2"/>
              <a:buNone/>
              <a:defRPr/>
            </a:pPr>
            <a:r>
              <a:rPr lang="fr-FR" b="1" dirty="0" smtClean="0">
                <a:effectLst/>
              </a:rPr>
              <a:t>           3. Stimuler</a:t>
            </a:r>
          </a:p>
          <a:p>
            <a:pPr fontAlgn="auto">
              <a:spcAft>
                <a:spcPts val="0"/>
              </a:spcAft>
              <a:buFont typeface="Wingdings" pitchFamily="2" charset="2"/>
              <a:buNone/>
              <a:defRPr/>
            </a:pPr>
            <a:r>
              <a:rPr lang="fr-FR" b="1" dirty="0" smtClean="0">
                <a:effectLst/>
              </a:rPr>
              <a:t>           4. Développer l’esprit de l’équipe</a:t>
            </a:r>
          </a:p>
          <a:p>
            <a:pPr fontAlgn="auto">
              <a:spcAft>
                <a:spcPts val="0"/>
              </a:spcAft>
              <a:buFont typeface="Wingdings" pitchFamily="2" charset="2"/>
              <a:buNone/>
              <a:defRPr/>
            </a:pPr>
            <a:r>
              <a:rPr lang="fr-FR" b="1" dirty="0" smtClean="0">
                <a:effectLst/>
              </a:rPr>
              <a:t>           5. Promouvoir les potentialités de chacun</a:t>
            </a:r>
          </a:p>
          <a:p>
            <a:pPr fontAlgn="auto">
              <a:spcAft>
                <a:spcPts val="0"/>
              </a:spcAft>
              <a:buFont typeface="Wingdings" pitchFamily="2" charset="2"/>
              <a:buNone/>
              <a:defRPr/>
            </a:pPr>
            <a:r>
              <a:rPr lang="fr-FR" b="1" dirty="0" smtClean="0">
                <a:effectLst/>
              </a:rPr>
              <a:t>           6. Favoriser la participation</a:t>
            </a:r>
          </a:p>
          <a:p>
            <a:pPr fontAlgn="auto">
              <a:spcAft>
                <a:spcPts val="0"/>
              </a:spcAft>
              <a:buFont typeface="Wingdings" pitchFamily="2" charset="2"/>
              <a:buChar char="Ø"/>
              <a:defRPr/>
            </a:pPr>
            <a:r>
              <a:rPr lang="fr-FR" b="1" dirty="0" smtClean="0">
                <a:effectLst/>
              </a:rPr>
              <a:t>Etre capable de réagir a des situations imprévues</a:t>
            </a:r>
          </a:p>
          <a:p>
            <a:pPr fontAlgn="auto">
              <a:spcAft>
                <a:spcPts val="0"/>
              </a:spcAft>
              <a:buFont typeface="Wingdings" pitchFamily="2" charset="2"/>
              <a:buNone/>
              <a:defRPr/>
            </a:pPr>
            <a:endParaRPr lang="fr-FR" dirty="0" smtClean="0"/>
          </a:p>
          <a:p>
            <a:pPr fontAlgn="auto">
              <a:spcAft>
                <a:spcPts val="0"/>
              </a:spcAft>
              <a:buFont typeface="Wingdings" pitchFamily="2" charset="2"/>
              <a:buNone/>
              <a:defRPr/>
            </a:pPr>
            <a:endParaRPr lang="fr-FR" dirty="0" smtClean="0"/>
          </a:p>
          <a:p>
            <a:pPr fontAlgn="auto">
              <a:spcAft>
                <a:spcPts val="0"/>
              </a:spcAft>
              <a:defRPr/>
            </a:pPr>
            <a:endParaRPr lang="ar-DZ" dirty="0"/>
          </a:p>
        </p:txBody>
      </p:sp>
      <p:sp>
        <p:nvSpPr>
          <p:cNvPr id="4" name="Ellipse 3"/>
          <p:cNvSpPr/>
          <p:nvPr/>
        </p:nvSpPr>
        <p:spPr>
          <a:xfrm>
            <a:off x="8072462" y="5643578"/>
            <a:ext cx="571504" cy="714380"/>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smtClean="0">
                <a:solidFill>
                  <a:schemeClr val="accent3">
                    <a:lumMod val="75000"/>
                  </a:schemeClr>
                </a:solidFill>
              </a:rPr>
              <a:t>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1"/>
                                          </p:val>
                                        </p:tav>
                                        <p:tav tm="100000">
                                          <p:val>
                                            <p:strVal val="#ppt_x"/>
                                          </p:val>
                                        </p:tav>
                                      </p:tavLst>
                                    </p:anim>
                                    <p:anim calcmode="lin" valueType="num">
                                      <p:cBhvr>
                                        <p:cTn id="17"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wipe(down)">
                                      <p:cBhvr>
                                        <p:cTn id="22" dur="580">
                                          <p:stCondLst>
                                            <p:cond delay="0"/>
                                          </p:stCondLst>
                                        </p:cTn>
                                        <p:tgtEl>
                                          <p:spTgt spid="3">
                                            <p:bg/>
                                          </p:spTgt>
                                        </p:tgtEl>
                                      </p:cBhvr>
                                    </p:animEffect>
                                    <p:anim calcmode="lin" valueType="num">
                                      <p:cBhvr>
                                        <p:cTn id="23"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bg/>
                                          </p:spTgt>
                                        </p:tgtEl>
                                      </p:cBhvr>
                                      <p:to x="100000" y="60000"/>
                                    </p:animScale>
                                    <p:animScale>
                                      <p:cBhvr>
                                        <p:cTn id="29" dur="166" decel="50000">
                                          <p:stCondLst>
                                            <p:cond delay="676"/>
                                          </p:stCondLst>
                                        </p:cTn>
                                        <p:tgtEl>
                                          <p:spTgt spid="3">
                                            <p:bg/>
                                          </p:spTgt>
                                        </p:tgtEl>
                                      </p:cBhvr>
                                      <p:to x="100000" y="100000"/>
                                    </p:animScale>
                                    <p:animScale>
                                      <p:cBhvr>
                                        <p:cTn id="30" dur="26">
                                          <p:stCondLst>
                                            <p:cond delay="1312"/>
                                          </p:stCondLst>
                                        </p:cTn>
                                        <p:tgtEl>
                                          <p:spTgt spid="3">
                                            <p:bg/>
                                          </p:spTgt>
                                        </p:tgtEl>
                                      </p:cBhvr>
                                      <p:to x="100000" y="80000"/>
                                    </p:animScale>
                                    <p:animScale>
                                      <p:cBhvr>
                                        <p:cTn id="31" dur="166" decel="50000">
                                          <p:stCondLst>
                                            <p:cond delay="1338"/>
                                          </p:stCondLst>
                                        </p:cTn>
                                        <p:tgtEl>
                                          <p:spTgt spid="3">
                                            <p:bg/>
                                          </p:spTgt>
                                        </p:tgtEl>
                                      </p:cBhvr>
                                      <p:to x="100000" y="100000"/>
                                    </p:animScale>
                                    <p:animScale>
                                      <p:cBhvr>
                                        <p:cTn id="32" dur="26">
                                          <p:stCondLst>
                                            <p:cond delay="1642"/>
                                          </p:stCondLst>
                                        </p:cTn>
                                        <p:tgtEl>
                                          <p:spTgt spid="3">
                                            <p:bg/>
                                          </p:spTgt>
                                        </p:tgtEl>
                                      </p:cBhvr>
                                      <p:to x="100000" y="90000"/>
                                    </p:animScale>
                                    <p:animScale>
                                      <p:cBhvr>
                                        <p:cTn id="33" dur="166" decel="50000">
                                          <p:stCondLst>
                                            <p:cond delay="1668"/>
                                          </p:stCondLst>
                                        </p:cTn>
                                        <p:tgtEl>
                                          <p:spTgt spid="3">
                                            <p:bg/>
                                          </p:spTgt>
                                        </p:tgtEl>
                                      </p:cBhvr>
                                      <p:to x="100000" y="100000"/>
                                    </p:animScale>
                                    <p:animScale>
                                      <p:cBhvr>
                                        <p:cTn id="34" dur="26">
                                          <p:stCondLst>
                                            <p:cond delay="1808"/>
                                          </p:stCondLst>
                                        </p:cTn>
                                        <p:tgtEl>
                                          <p:spTgt spid="3">
                                            <p:bg/>
                                          </p:spTgt>
                                        </p:tgtEl>
                                      </p:cBhvr>
                                      <p:to x="100000" y="95000"/>
                                    </p:animScale>
                                    <p:animScale>
                                      <p:cBhvr>
                                        <p:cTn id="35" dur="166" decel="50000">
                                          <p:stCondLst>
                                            <p:cond delay="1834"/>
                                          </p:stCondLst>
                                        </p:cTn>
                                        <p:tgtEl>
                                          <p:spTgt spid="3">
                                            <p:bg/>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animEffect transition="in" filter="wipe(down)">
                                      <p:cBhvr>
                                        <p:cTn id="40" dur="580">
                                          <p:stCondLst>
                                            <p:cond delay="0"/>
                                          </p:stCondLst>
                                        </p:cTn>
                                        <p:tgtEl>
                                          <p:spTgt spid="3">
                                            <p:txEl>
                                              <p:pRg st="1" end="1"/>
                                            </p:txEl>
                                          </p:spTgt>
                                        </p:tgtEl>
                                      </p:cBhvr>
                                    </p:animEffect>
                                    <p:anim calcmode="lin" valueType="num">
                                      <p:cBhvr>
                                        <p:cTn id="4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1" end="1"/>
                                            </p:txEl>
                                          </p:spTgt>
                                        </p:tgtEl>
                                      </p:cBhvr>
                                      <p:to x="100000" y="60000"/>
                                    </p:animScale>
                                    <p:animScale>
                                      <p:cBhvr>
                                        <p:cTn id="47" dur="166" decel="50000">
                                          <p:stCondLst>
                                            <p:cond delay="676"/>
                                          </p:stCondLst>
                                        </p:cTn>
                                        <p:tgtEl>
                                          <p:spTgt spid="3">
                                            <p:txEl>
                                              <p:pRg st="1" end="1"/>
                                            </p:txEl>
                                          </p:spTgt>
                                        </p:tgtEl>
                                      </p:cBhvr>
                                      <p:to x="100000" y="100000"/>
                                    </p:animScale>
                                    <p:animScale>
                                      <p:cBhvr>
                                        <p:cTn id="48" dur="26">
                                          <p:stCondLst>
                                            <p:cond delay="1312"/>
                                          </p:stCondLst>
                                        </p:cTn>
                                        <p:tgtEl>
                                          <p:spTgt spid="3">
                                            <p:txEl>
                                              <p:pRg st="1" end="1"/>
                                            </p:txEl>
                                          </p:spTgt>
                                        </p:tgtEl>
                                      </p:cBhvr>
                                      <p:to x="100000" y="80000"/>
                                    </p:animScale>
                                    <p:animScale>
                                      <p:cBhvr>
                                        <p:cTn id="49" dur="166" decel="50000">
                                          <p:stCondLst>
                                            <p:cond delay="1338"/>
                                          </p:stCondLst>
                                        </p:cTn>
                                        <p:tgtEl>
                                          <p:spTgt spid="3">
                                            <p:txEl>
                                              <p:pRg st="1" end="1"/>
                                            </p:txEl>
                                          </p:spTgt>
                                        </p:tgtEl>
                                      </p:cBhvr>
                                      <p:to x="100000" y="100000"/>
                                    </p:animScale>
                                    <p:animScale>
                                      <p:cBhvr>
                                        <p:cTn id="50" dur="26">
                                          <p:stCondLst>
                                            <p:cond delay="1642"/>
                                          </p:stCondLst>
                                        </p:cTn>
                                        <p:tgtEl>
                                          <p:spTgt spid="3">
                                            <p:txEl>
                                              <p:pRg st="1" end="1"/>
                                            </p:txEl>
                                          </p:spTgt>
                                        </p:tgtEl>
                                      </p:cBhvr>
                                      <p:to x="100000" y="90000"/>
                                    </p:animScale>
                                    <p:animScale>
                                      <p:cBhvr>
                                        <p:cTn id="51" dur="166" decel="50000">
                                          <p:stCondLst>
                                            <p:cond delay="1668"/>
                                          </p:stCondLst>
                                        </p:cTn>
                                        <p:tgtEl>
                                          <p:spTgt spid="3">
                                            <p:txEl>
                                              <p:pRg st="1" end="1"/>
                                            </p:txEl>
                                          </p:spTgt>
                                        </p:tgtEl>
                                      </p:cBhvr>
                                      <p:to x="100000" y="100000"/>
                                    </p:animScale>
                                    <p:animScale>
                                      <p:cBhvr>
                                        <p:cTn id="52" dur="26">
                                          <p:stCondLst>
                                            <p:cond delay="1808"/>
                                          </p:stCondLst>
                                        </p:cTn>
                                        <p:tgtEl>
                                          <p:spTgt spid="3">
                                            <p:txEl>
                                              <p:pRg st="1" end="1"/>
                                            </p:txEl>
                                          </p:spTgt>
                                        </p:tgtEl>
                                      </p:cBhvr>
                                      <p:to x="100000" y="95000"/>
                                    </p:animScale>
                                    <p:animScale>
                                      <p:cBhvr>
                                        <p:cTn id="53" dur="166" decel="50000">
                                          <p:stCondLst>
                                            <p:cond delay="1834"/>
                                          </p:stCondLst>
                                        </p:cTn>
                                        <p:tgtEl>
                                          <p:spTgt spid="3">
                                            <p:txEl>
                                              <p:pRg st="1" end="1"/>
                                            </p:txEl>
                                          </p:spTgt>
                                        </p:tgtEl>
                                      </p:cBhvr>
                                      <p:to x="100000" y="100000"/>
                                    </p:animScale>
                                  </p:childTnLst>
                                </p:cTn>
                              </p:par>
                            </p:childTnLst>
                          </p:cTn>
                        </p:par>
                      </p:childTnLst>
                    </p:cTn>
                  </p:par>
                  <p:par>
                    <p:cTn id="54" fill="hold">
                      <p:stCondLst>
                        <p:cond delay="indefinite"/>
                      </p:stCondLst>
                      <p:childTnLst>
                        <p:par>
                          <p:cTn id="55" fill="hold">
                            <p:stCondLst>
                              <p:cond delay="0"/>
                            </p:stCondLst>
                            <p:childTnLst>
                              <p:par>
                                <p:cTn id="56" presetID="26" presetClass="entr" presetSubtype="0" fill="hold" grpId="0" nodeType="clickEffect">
                                  <p:stCondLst>
                                    <p:cond delay="0"/>
                                  </p:stCondLst>
                                  <p:childTnLst>
                                    <p:set>
                                      <p:cBhvr>
                                        <p:cTn id="57" dur="1" fill="hold">
                                          <p:stCondLst>
                                            <p:cond delay="0"/>
                                          </p:stCondLst>
                                        </p:cTn>
                                        <p:tgtEl>
                                          <p:spTgt spid="3">
                                            <p:txEl>
                                              <p:pRg st="2" end="2"/>
                                            </p:txEl>
                                          </p:spTgt>
                                        </p:tgtEl>
                                        <p:attrNameLst>
                                          <p:attrName>style.visibility</p:attrName>
                                        </p:attrNameLst>
                                      </p:cBhvr>
                                      <p:to>
                                        <p:strVal val="visible"/>
                                      </p:to>
                                    </p:set>
                                    <p:animEffect transition="in" filter="wipe(down)">
                                      <p:cBhvr>
                                        <p:cTn id="58" dur="580">
                                          <p:stCondLst>
                                            <p:cond delay="0"/>
                                          </p:stCondLst>
                                        </p:cTn>
                                        <p:tgtEl>
                                          <p:spTgt spid="3">
                                            <p:txEl>
                                              <p:pRg st="2" end="2"/>
                                            </p:txEl>
                                          </p:spTgt>
                                        </p:tgtEl>
                                      </p:cBhvr>
                                    </p:animEffect>
                                    <p:anim calcmode="lin" valueType="num">
                                      <p:cBhvr>
                                        <p:cTn id="5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2" end="2"/>
                                            </p:txEl>
                                          </p:spTgt>
                                        </p:tgtEl>
                                      </p:cBhvr>
                                      <p:to x="100000" y="60000"/>
                                    </p:animScale>
                                    <p:animScale>
                                      <p:cBhvr>
                                        <p:cTn id="65" dur="166" decel="50000">
                                          <p:stCondLst>
                                            <p:cond delay="676"/>
                                          </p:stCondLst>
                                        </p:cTn>
                                        <p:tgtEl>
                                          <p:spTgt spid="3">
                                            <p:txEl>
                                              <p:pRg st="2" end="2"/>
                                            </p:txEl>
                                          </p:spTgt>
                                        </p:tgtEl>
                                      </p:cBhvr>
                                      <p:to x="100000" y="100000"/>
                                    </p:animScale>
                                    <p:animScale>
                                      <p:cBhvr>
                                        <p:cTn id="66" dur="26">
                                          <p:stCondLst>
                                            <p:cond delay="1312"/>
                                          </p:stCondLst>
                                        </p:cTn>
                                        <p:tgtEl>
                                          <p:spTgt spid="3">
                                            <p:txEl>
                                              <p:pRg st="2" end="2"/>
                                            </p:txEl>
                                          </p:spTgt>
                                        </p:tgtEl>
                                      </p:cBhvr>
                                      <p:to x="100000" y="80000"/>
                                    </p:animScale>
                                    <p:animScale>
                                      <p:cBhvr>
                                        <p:cTn id="67" dur="166" decel="50000">
                                          <p:stCondLst>
                                            <p:cond delay="1338"/>
                                          </p:stCondLst>
                                        </p:cTn>
                                        <p:tgtEl>
                                          <p:spTgt spid="3">
                                            <p:txEl>
                                              <p:pRg st="2" end="2"/>
                                            </p:txEl>
                                          </p:spTgt>
                                        </p:tgtEl>
                                      </p:cBhvr>
                                      <p:to x="100000" y="100000"/>
                                    </p:animScale>
                                    <p:animScale>
                                      <p:cBhvr>
                                        <p:cTn id="68" dur="26">
                                          <p:stCondLst>
                                            <p:cond delay="1642"/>
                                          </p:stCondLst>
                                        </p:cTn>
                                        <p:tgtEl>
                                          <p:spTgt spid="3">
                                            <p:txEl>
                                              <p:pRg st="2" end="2"/>
                                            </p:txEl>
                                          </p:spTgt>
                                        </p:tgtEl>
                                      </p:cBhvr>
                                      <p:to x="100000" y="90000"/>
                                    </p:animScale>
                                    <p:animScale>
                                      <p:cBhvr>
                                        <p:cTn id="69" dur="166" decel="50000">
                                          <p:stCondLst>
                                            <p:cond delay="1668"/>
                                          </p:stCondLst>
                                        </p:cTn>
                                        <p:tgtEl>
                                          <p:spTgt spid="3">
                                            <p:txEl>
                                              <p:pRg st="2" end="2"/>
                                            </p:txEl>
                                          </p:spTgt>
                                        </p:tgtEl>
                                      </p:cBhvr>
                                      <p:to x="100000" y="100000"/>
                                    </p:animScale>
                                    <p:animScale>
                                      <p:cBhvr>
                                        <p:cTn id="70" dur="26">
                                          <p:stCondLst>
                                            <p:cond delay="1808"/>
                                          </p:stCondLst>
                                        </p:cTn>
                                        <p:tgtEl>
                                          <p:spTgt spid="3">
                                            <p:txEl>
                                              <p:pRg st="2" end="2"/>
                                            </p:txEl>
                                          </p:spTgt>
                                        </p:tgtEl>
                                      </p:cBhvr>
                                      <p:to x="100000" y="95000"/>
                                    </p:animScale>
                                    <p:animScale>
                                      <p:cBhvr>
                                        <p:cTn id="71" dur="166" decel="50000">
                                          <p:stCondLst>
                                            <p:cond delay="1834"/>
                                          </p:stCondLst>
                                        </p:cTn>
                                        <p:tgtEl>
                                          <p:spTgt spid="3">
                                            <p:txEl>
                                              <p:pRg st="2" end="2"/>
                                            </p:txEl>
                                          </p:spTgt>
                                        </p:tgtEl>
                                      </p:cBhvr>
                                      <p:to x="100000" y="100000"/>
                                    </p:animScale>
                                  </p:childTnLst>
                                </p:cTn>
                              </p:par>
                            </p:childTnLst>
                          </p:cTn>
                        </p:par>
                      </p:childTnLst>
                    </p:cTn>
                  </p:par>
                  <p:par>
                    <p:cTn id="72" fill="hold">
                      <p:stCondLst>
                        <p:cond delay="indefinite"/>
                      </p:stCondLst>
                      <p:childTnLst>
                        <p:par>
                          <p:cTn id="73" fill="hold">
                            <p:stCondLst>
                              <p:cond delay="0"/>
                            </p:stCondLst>
                            <p:childTnLst>
                              <p:par>
                                <p:cTn id="74" presetID="26" presetClass="entr" presetSubtype="0" fill="hold" grpId="0" nodeType="clickEffect">
                                  <p:stCondLst>
                                    <p:cond delay="0"/>
                                  </p:stCondLst>
                                  <p:childTnLst>
                                    <p:set>
                                      <p:cBhvr>
                                        <p:cTn id="75" dur="1" fill="hold">
                                          <p:stCondLst>
                                            <p:cond delay="0"/>
                                          </p:stCondLst>
                                        </p:cTn>
                                        <p:tgtEl>
                                          <p:spTgt spid="3">
                                            <p:txEl>
                                              <p:pRg st="3" end="3"/>
                                            </p:txEl>
                                          </p:spTgt>
                                        </p:tgtEl>
                                        <p:attrNameLst>
                                          <p:attrName>style.visibility</p:attrName>
                                        </p:attrNameLst>
                                      </p:cBhvr>
                                      <p:to>
                                        <p:strVal val="visible"/>
                                      </p:to>
                                    </p:set>
                                    <p:animEffect transition="in" filter="wipe(down)">
                                      <p:cBhvr>
                                        <p:cTn id="76" dur="580">
                                          <p:stCondLst>
                                            <p:cond delay="0"/>
                                          </p:stCondLst>
                                        </p:cTn>
                                        <p:tgtEl>
                                          <p:spTgt spid="3">
                                            <p:txEl>
                                              <p:pRg st="3" end="3"/>
                                            </p:txEl>
                                          </p:spTgt>
                                        </p:tgtEl>
                                      </p:cBhvr>
                                    </p:animEffect>
                                    <p:anim calcmode="lin" valueType="num">
                                      <p:cBhvr>
                                        <p:cTn id="7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82" dur="26">
                                          <p:stCondLst>
                                            <p:cond delay="650"/>
                                          </p:stCondLst>
                                        </p:cTn>
                                        <p:tgtEl>
                                          <p:spTgt spid="3">
                                            <p:txEl>
                                              <p:pRg st="3" end="3"/>
                                            </p:txEl>
                                          </p:spTgt>
                                        </p:tgtEl>
                                      </p:cBhvr>
                                      <p:to x="100000" y="60000"/>
                                    </p:animScale>
                                    <p:animScale>
                                      <p:cBhvr>
                                        <p:cTn id="83" dur="166" decel="50000">
                                          <p:stCondLst>
                                            <p:cond delay="676"/>
                                          </p:stCondLst>
                                        </p:cTn>
                                        <p:tgtEl>
                                          <p:spTgt spid="3">
                                            <p:txEl>
                                              <p:pRg st="3" end="3"/>
                                            </p:txEl>
                                          </p:spTgt>
                                        </p:tgtEl>
                                      </p:cBhvr>
                                      <p:to x="100000" y="100000"/>
                                    </p:animScale>
                                    <p:animScale>
                                      <p:cBhvr>
                                        <p:cTn id="84" dur="26">
                                          <p:stCondLst>
                                            <p:cond delay="1312"/>
                                          </p:stCondLst>
                                        </p:cTn>
                                        <p:tgtEl>
                                          <p:spTgt spid="3">
                                            <p:txEl>
                                              <p:pRg st="3" end="3"/>
                                            </p:txEl>
                                          </p:spTgt>
                                        </p:tgtEl>
                                      </p:cBhvr>
                                      <p:to x="100000" y="80000"/>
                                    </p:animScale>
                                    <p:animScale>
                                      <p:cBhvr>
                                        <p:cTn id="85" dur="166" decel="50000">
                                          <p:stCondLst>
                                            <p:cond delay="1338"/>
                                          </p:stCondLst>
                                        </p:cTn>
                                        <p:tgtEl>
                                          <p:spTgt spid="3">
                                            <p:txEl>
                                              <p:pRg st="3" end="3"/>
                                            </p:txEl>
                                          </p:spTgt>
                                        </p:tgtEl>
                                      </p:cBhvr>
                                      <p:to x="100000" y="100000"/>
                                    </p:animScale>
                                    <p:animScale>
                                      <p:cBhvr>
                                        <p:cTn id="86" dur="26">
                                          <p:stCondLst>
                                            <p:cond delay="1642"/>
                                          </p:stCondLst>
                                        </p:cTn>
                                        <p:tgtEl>
                                          <p:spTgt spid="3">
                                            <p:txEl>
                                              <p:pRg st="3" end="3"/>
                                            </p:txEl>
                                          </p:spTgt>
                                        </p:tgtEl>
                                      </p:cBhvr>
                                      <p:to x="100000" y="90000"/>
                                    </p:animScale>
                                    <p:animScale>
                                      <p:cBhvr>
                                        <p:cTn id="87" dur="166" decel="50000">
                                          <p:stCondLst>
                                            <p:cond delay="1668"/>
                                          </p:stCondLst>
                                        </p:cTn>
                                        <p:tgtEl>
                                          <p:spTgt spid="3">
                                            <p:txEl>
                                              <p:pRg st="3" end="3"/>
                                            </p:txEl>
                                          </p:spTgt>
                                        </p:tgtEl>
                                      </p:cBhvr>
                                      <p:to x="100000" y="100000"/>
                                    </p:animScale>
                                    <p:animScale>
                                      <p:cBhvr>
                                        <p:cTn id="88" dur="26">
                                          <p:stCondLst>
                                            <p:cond delay="1808"/>
                                          </p:stCondLst>
                                        </p:cTn>
                                        <p:tgtEl>
                                          <p:spTgt spid="3">
                                            <p:txEl>
                                              <p:pRg st="3" end="3"/>
                                            </p:txEl>
                                          </p:spTgt>
                                        </p:tgtEl>
                                      </p:cBhvr>
                                      <p:to x="100000" y="95000"/>
                                    </p:animScale>
                                    <p:animScale>
                                      <p:cBhvr>
                                        <p:cTn id="89" dur="166" decel="50000">
                                          <p:stCondLst>
                                            <p:cond delay="1834"/>
                                          </p:stCondLst>
                                        </p:cTn>
                                        <p:tgtEl>
                                          <p:spTgt spid="3">
                                            <p:txEl>
                                              <p:pRg st="3" end="3"/>
                                            </p:txEl>
                                          </p:spTgt>
                                        </p:tgtEl>
                                      </p:cBhvr>
                                      <p:to x="100000" y="100000"/>
                                    </p:animScale>
                                  </p:childTnLst>
                                </p:cTn>
                              </p:par>
                            </p:childTnLst>
                          </p:cTn>
                        </p:par>
                      </p:childTnLst>
                    </p:cTn>
                  </p:par>
                  <p:par>
                    <p:cTn id="90" fill="hold">
                      <p:stCondLst>
                        <p:cond delay="indefinite"/>
                      </p:stCondLst>
                      <p:childTnLst>
                        <p:par>
                          <p:cTn id="91" fill="hold">
                            <p:stCondLst>
                              <p:cond delay="0"/>
                            </p:stCondLst>
                            <p:childTnLst>
                              <p:par>
                                <p:cTn id="92" presetID="26" presetClass="entr" presetSubtype="0" fill="hold" grpId="0" nodeType="clickEffect">
                                  <p:stCondLst>
                                    <p:cond delay="0"/>
                                  </p:stCondLst>
                                  <p:childTnLst>
                                    <p:set>
                                      <p:cBhvr>
                                        <p:cTn id="93" dur="1" fill="hold">
                                          <p:stCondLst>
                                            <p:cond delay="0"/>
                                          </p:stCondLst>
                                        </p:cTn>
                                        <p:tgtEl>
                                          <p:spTgt spid="3">
                                            <p:txEl>
                                              <p:pRg st="4" end="4"/>
                                            </p:txEl>
                                          </p:spTgt>
                                        </p:tgtEl>
                                        <p:attrNameLst>
                                          <p:attrName>style.visibility</p:attrName>
                                        </p:attrNameLst>
                                      </p:cBhvr>
                                      <p:to>
                                        <p:strVal val="visible"/>
                                      </p:to>
                                    </p:set>
                                    <p:animEffect transition="in" filter="wipe(down)">
                                      <p:cBhvr>
                                        <p:cTn id="94" dur="580">
                                          <p:stCondLst>
                                            <p:cond delay="0"/>
                                          </p:stCondLst>
                                        </p:cTn>
                                        <p:tgtEl>
                                          <p:spTgt spid="3">
                                            <p:txEl>
                                              <p:pRg st="4" end="4"/>
                                            </p:txEl>
                                          </p:spTgt>
                                        </p:tgtEl>
                                      </p:cBhvr>
                                    </p:animEffect>
                                    <p:anim calcmode="lin" valueType="num">
                                      <p:cBhvr>
                                        <p:cTn id="95"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96"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97"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98"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99"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00" dur="26">
                                          <p:stCondLst>
                                            <p:cond delay="650"/>
                                          </p:stCondLst>
                                        </p:cTn>
                                        <p:tgtEl>
                                          <p:spTgt spid="3">
                                            <p:txEl>
                                              <p:pRg st="4" end="4"/>
                                            </p:txEl>
                                          </p:spTgt>
                                        </p:tgtEl>
                                      </p:cBhvr>
                                      <p:to x="100000" y="60000"/>
                                    </p:animScale>
                                    <p:animScale>
                                      <p:cBhvr>
                                        <p:cTn id="101" dur="166" decel="50000">
                                          <p:stCondLst>
                                            <p:cond delay="676"/>
                                          </p:stCondLst>
                                        </p:cTn>
                                        <p:tgtEl>
                                          <p:spTgt spid="3">
                                            <p:txEl>
                                              <p:pRg st="4" end="4"/>
                                            </p:txEl>
                                          </p:spTgt>
                                        </p:tgtEl>
                                      </p:cBhvr>
                                      <p:to x="100000" y="100000"/>
                                    </p:animScale>
                                    <p:animScale>
                                      <p:cBhvr>
                                        <p:cTn id="102" dur="26">
                                          <p:stCondLst>
                                            <p:cond delay="1312"/>
                                          </p:stCondLst>
                                        </p:cTn>
                                        <p:tgtEl>
                                          <p:spTgt spid="3">
                                            <p:txEl>
                                              <p:pRg st="4" end="4"/>
                                            </p:txEl>
                                          </p:spTgt>
                                        </p:tgtEl>
                                      </p:cBhvr>
                                      <p:to x="100000" y="80000"/>
                                    </p:animScale>
                                    <p:animScale>
                                      <p:cBhvr>
                                        <p:cTn id="103" dur="166" decel="50000">
                                          <p:stCondLst>
                                            <p:cond delay="1338"/>
                                          </p:stCondLst>
                                        </p:cTn>
                                        <p:tgtEl>
                                          <p:spTgt spid="3">
                                            <p:txEl>
                                              <p:pRg st="4" end="4"/>
                                            </p:txEl>
                                          </p:spTgt>
                                        </p:tgtEl>
                                      </p:cBhvr>
                                      <p:to x="100000" y="100000"/>
                                    </p:animScale>
                                    <p:animScale>
                                      <p:cBhvr>
                                        <p:cTn id="104" dur="26">
                                          <p:stCondLst>
                                            <p:cond delay="1642"/>
                                          </p:stCondLst>
                                        </p:cTn>
                                        <p:tgtEl>
                                          <p:spTgt spid="3">
                                            <p:txEl>
                                              <p:pRg st="4" end="4"/>
                                            </p:txEl>
                                          </p:spTgt>
                                        </p:tgtEl>
                                      </p:cBhvr>
                                      <p:to x="100000" y="90000"/>
                                    </p:animScale>
                                    <p:animScale>
                                      <p:cBhvr>
                                        <p:cTn id="105" dur="166" decel="50000">
                                          <p:stCondLst>
                                            <p:cond delay="1668"/>
                                          </p:stCondLst>
                                        </p:cTn>
                                        <p:tgtEl>
                                          <p:spTgt spid="3">
                                            <p:txEl>
                                              <p:pRg st="4" end="4"/>
                                            </p:txEl>
                                          </p:spTgt>
                                        </p:tgtEl>
                                      </p:cBhvr>
                                      <p:to x="100000" y="100000"/>
                                    </p:animScale>
                                    <p:animScale>
                                      <p:cBhvr>
                                        <p:cTn id="106" dur="26">
                                          <p:stCondLst>
                                            <p:cond delay="1808"/>
                                          </p:stCondLst>
                                        </p:cTn>
                                        <p:tgtEl>
                                          <p:spTgt spid="3">
                                            <p:txEl>
                                              <p:pRg st="4" end="4"/>
                                            </p:txEl>
                                          </p:spTgt>
                                        </p:tgtEl>
                                      </p:cBhvr>
                                      <p:to x="100000" y="95000"/>
                                    </p:animScale>
                                    <p:animScale>
                                      <p:cBhvr>
                                        <p:cTn id="107" dur="166" decel="50000">
                                          <p:stCondLst>
                                            <p:cond delay="1834"/>
                                          </p:stCondLst>
                                        </p:cTn>
                                        <p:tgtEl>
                                          <p:spTgt spid="3">
                                            <p:txEl>
                                              <p:pRg st="4" end="4"/>
                                            </p:txEl>
                                          </p:spTgt>
                                        </p:tgtEl>
                                      </p:cBhvr>
                                      <p:to x="100000" y="100000"/>
                                    </p:animScale>
                                  </p:childTnLst>
                                </p:cTn>
                              </p:par>
                            </p:childTnLst>
                          </p:cTn>
                        </p:par>
                      </p:childTnLst>
                    </p:cTn>
                  </p:par>
                  <p:par>
                    <p:cTn id="108" fill="hold">
                      <p:stCondLst>
                        <p:cond delay="indefinite"/>
                      </p:stCondLst>
                      <p:childTnLst>
                        <p:par>
                          <p:cTn id="109" fill="hold">
                            <p:stCondLst>
                              <p:cond delay="0"/>
                            </p:stCondLst>
                            <p:childTnLst>
                              <p:par>
                                <p:cTn id="110" presetID="26" presetClass="entr" presetSubtype="0" fill="hold" grpId="0" nodeType="clickEffect">
                                  <p:stCondLst>
                                    <p:cond delay="0"/>
                                  </p:stCondLst>
                                  <p:childTnLst>
                                    <p:set>
                                      <p:cBhvr>
                                        <p:cTn id="111" dur="1" fill="hold">
                                          <p:stCondLst>
                                            <p:cond delay="0"/>
                                          </p:stCondLst>
                                        </p:cTn>
                                        <p:tgtEl>
                                          <p:spTgt spid="3">
                                            <p:txEl>
                                              <p:pRg st="5" end="5"/>
                                            </p:txEl>
                                          </p:spTgt>
                                        </p:tgtEl>
                                        <p:attrNameLst>
                                          <p:attrName>style.visibility</p:attrName>
                                        </p:attrNameLst>
                                      </p:cBhvr>
                                      <p:to>
                                        <p:strVal val="visible"/>
                                      </p:to>
                                    </p:set>
                                    <p:animEffect transition="in" filter="wipe(down)">
                                      <p:cBhvr>
                                        <p:cTn id="112" dur="580">
                                          <p:stCondLst>
                                            <p:cond delay="0"/>
                                          </p:stCondLst>
                                        </p:cTn>
                                        <p:tgtEl>
                                          <p:spTgt spid="3">
                                            <p:txEl>
                                              <p:pRg st="5" end="5"/>
                                            </p:txEl>
                                          </p:spTgt>
                                        </p:tgtEl>
                                      </p:cBhvr>
                                    </p:animEffect>
                                    <p:anim calcmode="lin" valueType="num">
                                      <p:cBhvr>
                                        <p:cTn id="113"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14"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15"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16"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17"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18" dur="26">
                                          <p:stCondLst>
                                            <p:cond delay="650"/>
                                          </p:stCondLst>
                                        </p:cTn>
                                        <p:tgtEl>
                                          <p:spTgt spid="3">
                                            <p:txEl>
                                              <p:pRg st="5" end="5"/>
                                            </p:txEl>
                                          </p:spTgt>
                                        </p:tgtEl>
                                      </p:cBhvr>
                                      <p:to x="100000" y="60000"/>
                                    </p:animScale>
                                    <p:animScale>
                                      <p:cBhvr>
                                        <p:cTn id="119" dur="166" decel="50000">
                                          <p:stCondLst>
                                            <p:cond delay="676"/>
                                          </p:stCondLst>
                                        </p:cTn>
                                        <p:tgtEl>
                                          <p:spTgt spid="3">
                                            <p:txEl>
                                              <p:pRg st="5" end="5"/>
                                            </p:txEl>
                                          </p:spTgt>
                                        </p:tgtEl>
                                      </p:cBhvr>
                                      <p:to x="100000" y="100000"/>
                                    </p:animScale>
                                    <p:animScale>
                                      <p:cBhvr>
                                        <p:cTn id="120" dur="26">
                                          <p:stCondLst>
                                            <p:cond delay="1312"/>
                                          </p:stCondLst>
                                        </p:cTn>
                                        <p:tgtEl>
                                          <p:spTgt spid="3">
                                            <p:txEl>
                                              <p:pRg st="5" end="5"/>
                                            </p:txEl>
                                          </p:spTgt>
                                        </p:tgtEl>
                                      </p:cBhvr>
                                      <p:to x="100000" y="80000"/>
                                    </p:animScale>
                                    <p:animScale>
                                      <p:cBhvr>
                                        <p:cTn id="121" dur="166" decel="50000">
                                          <p:stCondLst>
                                            <p:cond delay="1338"/>
                                          </p:stCondLst>
                                        </p:cTn>
                                        <p:tgtEl>
                                          <p:spTgt spid="3">
                                            <p:txEl>
                                              <p:pRg st="5" end="5"/>
                                            </p:txEl>
                                          </p:spTgt>
                                        </p:tgtEl>
                                      </p:cBhvr>
                                      <p:to x="100000" y="100000"/>
                                    </p:animScale>
                                    <p:animScale>
                                      <p:cBhvr>
                                        <p:cTn id="122" dur="26">
                                          <p:stCondLst>
                                            <p:cond delay="1642"/>
                                          </p:stCondLst>
                                        </p:cTn>
                                        <p:tgtEl>
                                          <p:spTgt spid="3">
                                            <p:txEl>
                                              <p:pRg st="5" end="5"/>
                                            </p:txEl>
                                          </p:spTgt>
                                        </p:tgtEl>
                                      </p:cBhvr>
                                      <p:to x="100000" y="90000"/>
                                    </p:animScale>
                                    <p:animScale>
                                      <p:cBhvr>
                                        <p:cTn id="123" dur="166" decel="50000">
                                          <p:stCondLst>
                                            <p:cond delay="1668"/>
                                          </p:stCondLst>
                                        </p:cTn>
                                        <p:tgtEl>
                                          <p:spTgt spid="3">
                                            <p:txEl>
                                              <p:pRg st="5" end="5"/>
                                            </p:txEl>
                                          </p:spTgt>
                                        </p:tgtEl>
                                      </p:cBhvr>
                                      <p:to x="100000" y="100000"/>
                                    </p:animScale>
                                    <p:animScale>
                                      <p:cBhvr>
                                        <p:cTn id="124" dur="26">
                                          <p:stCondLst>
                                            <p:cond delay="1808"/>
                                          </p:stCondLst>
                                        </p:cTn>
                                        <p:tgtEl>
                                          <p:spTgt spid="3">
                                            <p:txEl>
                                              <p:pRg st="5" end="5"/>
                                            </p:txEl>
                                          </p:spTgt>
                                        </p:tgtEl>
                                      </p:cBhvr>
                                      <p:to x="100000" y="95000"/>
                                    </p:animScale>
                                    <p:animScale>
                                      <p:cBhvr>
                                        <p:cTn id="125" dur="166" decel="50000">
                                          <p:stCondLst>
                                            <p:cond delay="1834"/>
                                          </p:stCondLst>
                                        </p:cTn>
                                        <p:tgtEl>
                                          <p:spTgt spid="3">
                                            <p:txEl>
                                              <p:pRg st="5" end="5"/>
                                            </p:txEl>
                                          </p:spTgt>
                                        </p:tgtEl>
                                      </p:cBhvr>
                                      <p:to x="100000" y="100000"/>
                                    </p:animScale>
                                  </p:childTnLst>
                                </p:cTn>
                              </p:par>
                            </p:childTnLst>
                          </p:cTn>
                        </p:par>
                      </p:childTnLst>
                    </p:cTn>
                  </p:par>
                  <p:par>
                    <p:cTn id="126" fill="hold">
                      <p:stCondLst>
                        <p:cond delay="indefinite"/>
                      </p:stCondLst>
                      <p:childTnLst>
                        <p:par>
                          <p:cTn id="127" fill="hold">
                            <p:stCondLst>
                              <p:cond delay="0"/>
                            </p:stCondLst>
                            <p:childTnLst>
                              <p:par>
                                <p:cTn id="128" presetID="26" presetClass="entr" presetSubtype="0" fill="hold" grpId="0" nodeType="clickEffect">
                                  <p:stCondLst>
                                    <p:cond delay="0"/>
                                  </p:stCondLst>
                                  <p:childTnLst>
                                    <p:set>
                                      <p:cBhvr>
                                        <p:cTn id="129" dur="1" fill="hold">
                                          <p:stCondLst>
                                            <p:cond delay="0"/>
                                          </p:stCondLst>
                                        </p:cTn>
                                        <p:tgtEl>
                                          <p:spTgt spid="3">
                                            <p:txEl>
                                              <p:pRg st="6" end="6"/>
                                            </p:txEl>
                                          </p:spTgt>
                                        </p:tgtEl>
                                        <p:attrNameLst>
                                          <p:attrName>style.visibility</p:attrName>
                                        </p:attrNameLst>
                                      </p:cBhvr>
                                      <p:to>
                                        <p:strVal val="visible"/>
                                      </p:to>
                                    </p:set>
                                    <p:animEffect transition="in" filter="wipe(down)">
                                      <p:cBhvr>
                                        <p:cTn id="130" dur="580">
                                          <p:stCondLst>
                                            <p:cond delay="0"/>
                                          </p:stCondLst>
                                        </p:cTn>
                                        <p:tgtEl>
                                          <p:spTgt spid="3">
                                            <p:txEl>
                                              <p:pRg st="6" end="6"/>
                                            </p:txEl>
                                          </p:spTgt>
                                        </p:tgtEl>
                                      </p:cBhvr>
                                    </p:animEffect>
                                    <p:anim calcmode="lin" valueType="num">
                                      <p:cBhvr>
                                        <p:cTn id="131"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32"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33"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34"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35"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36" dur="26">
                                          <p:stCondLst>
                                            <p:cond delay="650"/>
                                          </p:stCondLst>
                                        </p:cTn>
                                        <p:tgtEl>
                                          <p:spTgt spid="3">
                                            <p:txEl>
                                              <p:pRg st="6" end="6"/>
                                            </p:txEl>
                                          </p:spTgt>
                                        </p:tgtEl>
                                      </p:cBhvr>
                                      <p:to x="100000" y="60000"/>
                                    </p:animScale>
                                    <p:animScale>
                                      <p:cBhvr>
                                        <p:cTn id="137" dur="166" decel="50000">
                                          <p:stCondLst>
                                            <p:cond delay="676"/>
                                          </p:stCondLst>
                                        </p:cTn>
                                        <p:tgtEl>
                                          <p:spTgt spid="3">
                                            <p:txEl>
                                              <p:pRg st="6" end="6"/>
                                            </p:txEl>
                                          </p:spTgt>
                                        </p:tgtEl>
                                      </p:cBhvr>
                                      <p:to x="100000" y="100000"/>
                                    </p:animScale>
                                    <p:animScale>
                                      <p:cBhvr>
                                        <p:cTn id="138" dur="26">
                                          <p:stCondLst>
                                            <p:cond delay="1312"/>
                                          </p:stCondLst>
                                        </p:cTn>
                                        <p:tgtEl>
                                          <p:spTgt spid="3">
                                            <p:txEl>
                                              <p:pRg st="6" end="6"/>
                                            </p:txEl>
                                          </p:spTgt>
                                        </p:tgtEl>
                                      </p:cBhvr>
                                      <p:to x="100000" y="80000"/>
                                    </p:animScale>
                                    <p:animScale>
                                      <p:cBhvr>
                                        <p:cTn id="139" dur="166" decel="50000">
                                          <p:stCondLst>
                                            <p:cond delay="1338"/>
                                          </p:stCondLst>
                                        </p:cTn>
                                        <p:tgtEl>
                                          <p:spTgt spid="3">
                                            <p:txEl>
                                              <p:pRg st="6" end="6"/>
                                            </p:txEl>
                                          </p:spTgt>
                                        </p:tgtEl>
                                      </p:cBhvr>
                                      <p:to x="100000" y="100000"/>
                                    </p:animScale>
                                    <p:animScale>
                                      <p:cBhvr>
                                        <p:cTn id="140" dur="26">
                                          <p:stCondLst>
                                            <p:cond delay="1642"/>
                                          </p:stCondLst>
                                        </p:cTn>
                                        <p:tgtEl>
                                          <p:spTgt spid="3">
                                            <p:txEl>
                                              <p:pRg st="6" end="6"/>
                                            </p:txEl>
                                          </p:spTgt>
                                        </p:tgtEl>
                                      </p:cBhvr>
                                      <p:to x="100000" y="90000"/>
                                    </p:animScale>
                                    <p:animScale>
                                      <p:cBhvr>
                                        <p:cTn id="141" dur="166" decel="50000">
                                          <p:stCondLst>
                                            <p:cond delay="1668"/>
                                          </p:stCondLst>
                                        </p:cTn>
                                        <p:tgtEl>
                                          <p:spTgt spid="3">
                                            <p:txEl>
                                              <p:pRg st="6" end="6"/>
                                            </p:txEl>
                                          </p:spTgt>
                                        </p:tgtEl>
                                      </p:cBhvr>
                                      <p:to x="100000" y="100000"/>
                                    </p:animScale>
                                    <p:animScale>
                                      <p:cBhvr>
                                        <p:cTn id="142" dur="26">
                                          <p:stCondLst>
                                            <p:cond delay="1808"/>
                                          </p:stCondLst>
                                        </p:cTn>
                                        <p:tgtEl>
                                          <p:spTgt spid="3">
                                            <p:txEl>
                                              <p:pRg st="6" end="6"/>
                                            </p:txEl>
                                          </p:spTgt>
                                        </p:tgtEl>
                                      </p:cBhvr>
                                      <p:to x="100000" y="95000"/>
                                    </p:animScale>
                                    <p:animScale>
                                      <p:cBhvr>
                                        <p:cTn id="143" dur="166" decel="50000">
                                          <p:stCondLst>
                                            <p:cond delay="1834"/>
                                          </p:stCondLst>
                                        </p:cTn>
                                        <p:tgtEl>
                                          <p:spTgt spid="3">
                                            <p:txEl>
                                              <p:pRg st="6" end="6"/>
                                            </p:txEl>
                                          </p:spTgt>
                                        </p:tgtEl>
                                      </p:cBhvr>
                                      <p:to x="100000" y="100000"/>
                                    </p:animScale>
                                  </p:childTnLst>
                                </p:cTn>
                              </p:par>
                            </p:childTnLst>
                          </p:cTn>
                        </p:par>
                      </p:childTnLst>
                    </p:cTn>
                  </p:par>
                  <p:par>
                    <p:cTn id="144" fill="hold">
                      <p:stCondLst>
                        <p:cond delay="indefinite"/>
                      </p:stCondLst>
                      <p:childTnLst>
                        <p:par>
                          <p:cTn id="145" fill="hold">
                            <p:stCondLst>
                              <p:cond delay="0"/>
                            </p:stCondLst>
                            <p:childTnLst>
                              <p:par>
                                <p:cTn id="146" presetID="26" presetClass="entr" presetSubtype="0" fill="hold" grpId="0" nodeType="clickEffect">
                                  <p:stCondLst>
                                    <p:cond delay="0"/>
                                  </p:stCondLst>
                                  <p:childTnLst>
                                    <p:set>
                                      <p:cBhvr>
                                        <p:cTn id="147" dur="1" fill="hold">
                                          <p:stCondLst>
                                            <p:cond delay="0"/>
                                          </p:stCondLst>
                                        </p:cTn>
                                        <p:tgtEl>
                                          <p:spTgt spid="3">
                                            <p:txEl>
                                              <p:pRg st="7" end="7"/>
                                            </p:txEl>
                                          </p:spTgt>
                                        </p:tgtEl>
                                        <p:attrNameLst>
                                          <p:attrName>style.visibility</p:attrName>
                                        </p:attrNameLst>
                                      </p:cBhvr>
                                      <p:to>
                                        <p:strVal val="visible"/>
                                      </p:to>
                                    </p:set>
                                    <p:animEffect transition="in" filter="wipe(down)">
                                      <p:cBhvr>
                                        <p:cTn id="148" dur="580">
                                          <p:stCondLst>
                                            <p:cond delay="0"/>
                                          </p:stCondLst>
                                        </p:cTn>
                                        <p:tgtEl>
                                          <p:spTgt spid="3">
                                            <p:txEl>
                                              <p:pRg st="7" end="7"/>
                                            </p:txEl>
                                          </p:spTgt>
                                        </p:tgtEl>
                                      </p:cBhvr>
                                    </p:animEffect>
                                    <p:anim calcmode="lin" valueType="num">
                                      <p:cBhvr>
                                        <p:cTn id="149"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50"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51"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52"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53"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54" dur="26">
                                          <p:stCondLst>
                                            <p:cond delay="650"/>
                                          </p:stCondLst>
                                        </p:cTn>
                                        <p:tgtEl>
                                          <p:spTgt spid="3">
                                            <p:txEl>
                                              <p:pRg st="7" end="7"/>
                                            </p:txEl>
                                          </p:spTgt>
                                        </p:tgtEl>
                                      </p:cBhvr>
                                      <p:to x="100000" y="60000"/>
                                    </p:animScale>
                                    <p:animScale>
                                      <p:cBhvr>
                                        <p:cTn id="155" dur="166" decel="50000">
                                          <p:stCondLst>
                                            <p:cond delay="676"/>
                                          </p:stCondLst>
                                        </p:cTn>
                                        <p:tgtEl>
                                          <p:spTgt spid="3">
                                            <p:txEl>
                                              <p:pRg st="7" end="7"/>
                                            </p:txEl>
                                          </p:spTgt>
                                        </p:tgtEl>
                                      </p:cBhvr>
                                      <p:to x="100000" y="100000"/>
                                    </p:animScale>
                                    <p:animScale>
                                      <p:cBhvr>
                                        <p:cTn id="156" dur="26">
                                          <p:stCondLst>
                                            <p:cond delay="1312"/>
                                          </p:stCondLst>
                                        </p:cTn>
                                        <p:tgtEl>
                                          <p:spTgt spid="3">
                                            <p:txEl>
                                              <p:pRg st="7" end="7"/>
                                            </p:txEl>
                                          </p:spTgt>
                                        </p:tgtEl>
                                      </p:cBhvr>
                                      <p:to x="100000" y="80000"/>
                                    </p:animScale>
                                    <p:animScale>
                                      <p:cBhvr>
                                        <p:cTn id="157" dur="166" decel="50000">
                                          <p:stCondLst>
                                            <p:cond delay="1338"/>
                                          </p:stCondLst>
                                        </p:cTn>
                                        <p:tgtEl>
                                          <p:spTgt spid="3">
                                            <p:txEl>
                                              <p:pRg st="7" end="7"/>
                                            </p:txEl>
                                          </p:spTgt>
                                        </p:tgtEl>
                                      </p:cBhvr>
                                      <p:to x="100000" y="100000"/>
                                    </p:animScale>
                                    <p:animScale>
                                      <p:cBhvr>
                                        <p:cTn id="158" dur="26">
                                          <p:stCondLst>
                                            <p:cond delay="1642"/>
                                          </p:stCondLst>
                                        </p:cTn>
                                        <p:tgtEl>
                                          <p:spTgt spid="3">
                                            <p:txEl>
                                              <p:pRg st="7" end="7"/>
                                            </p:txEl>
                                          </p:spTgt>
                                        </p:tgtEl>
                                      </p:cBhvr>
                                      <p:to x="100000" y="90000"/>
                                    </p:animScale>
                                    <p:animScale>
                                      <p:cBhvr>
                                        <p:cTn id="159" dur="166" decel="50000">
                                          <p:stCondLst>
                                            <p:cond delay="1668"/>
                                          </p:stCondLst>
                                        </p:cTn>
                                        <p:tgtEl>
                                          <p:spTgt spid="3">
                                            <p:txEl>
                                              <p:pRg st="7" end="7"/>
                                            </p:txEl>
                                          </p:spTgt>
                                        </p:tgtEl>
                                      </p:cBhvr>
                                      <p:to x="100000" y="100000"/>
                                    </p:animScale>
                                    <p:animScale>
                                      <p:cBhvr>
                                        <p:cTn id="160" dur="26">
                                          <p:stCondLst>
                                            <p:cond delay="1808"/>
                                          </p:stCondLst>
                                        </p:cTn>
                                        <p:tgtEl>
                                          <p:spTgt spid="3">
                                            <p:txEl>
                                              <p:pRg st="7" end="7"/>
                                            </p:txEl>
                                          </p:spTgt>
                                        </p:tgtEl>
                                      </p:cBhvr>
                                      <p:to x="100000" y="95000"/>
                                    </p:animScale>
                                    <p:animScale>
                                      <p:cBhvr>
                                        <p:cTn id="161" dur="166" decel="50000">
                                          <p:stCondLst>
                                            <p:cond delay="1834"/>
                                          </p:stCondLst>
                                        </p:cTn>
                                        <p:tgtEl>
                                          <p:spTgt spid="3">
                                            <p:txEl>
                                              <p:pRg st="7" end="7"/>
                                            </p:txEl>
                                          </p:spTgt>
                                        </p:tgtEl>
                                      </p:cBhvr>
                                      <p:to x="100000" y="100000"/>
                                    </p:animScale>
                                  </p:childTnLst>
                                </p:cTn>
                              </p:par>
                            </p:childTnLst>
                          </p:cTn>
                        </p:par>
                      </p:childTnLst>
                    </p:cTn>
                  </p:par>
                  <p:par>
                    <p:cTn id="162" fill="hold">
                      <p:stCondLst>
                        <p:cond delay="indefinite"/>
                      </p:stCondLst>
                      <p:childTnLst>
                        <p:par>
                          <p:cTn id="163" fill="hold">
                            <p:stCondLst>
                              <p:cond delay="0"/>
                            </p:stCondLst>
                            <p:childTnLst>
                              <p:par>
                                <p:cTn id="164" presetID="26" presetClass="entr" presetSubtype="0" fill="hold" grpId="0" nodeType="clickEffect">
                                  <p:stCondLst>
                                    <p:cond delay="0"/>
                                  </p:stCondLst>
                                  <p:childTnLst>
                                    <p:set>
                                      <p:cBhvr>
                                        <p:cTn id="165" dur="1" fill="hold">
                                          <p:stCondLst>
                                            <p:cond delay="0"/>
                                          </p:stCondLst>
                                        </p:cTn>
                                        <p:tgtEl>
                                          <p:spTgt spid="3">
                                            <p:txEl>
                                              <p:pRg st="8" end="8"/>
                                            </p:txEl>
                                          </p:spTgt>
                                        </p:tgtEl>
                                        <p:attrNameLst>
                                          <p:attrName>style.visibility</p:attrName>
                                        </p:attrNameLst>
                                      </p:cBhvr>
                                      <p:to>
                                        <p:strVal val="visible"/>
                                      </p:to>
                                    </p:set>
                                    <p:animEffect transition="in" filter="wipe(down)">
                                      <p:cBhvr>
                                        <p:cTn id="166" dur="580">
                                          <p:stCondLst>
                                            <p:cond delay="0"/>
                                          </p:stCondLst>
                                        </p:cTn>
                                        <p:tgtEl>
                                          <p:spTgt spid="3">
                                            <p:txEl>
                                              <p:pRg st="8" end="8"/>
                                            </p:txEl>
                                          </p:spTgt>
                                        </p:tgtEl>
                                      </p:cBhvr>
                                    </p:animEffect>
                                    <p:anim calcmode="lin" valueType="num">
                                      <p:cBhvr>
                                        <p:cTn id="167"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68"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69"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70"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71"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72" dur="26">
                                          <p:stCondLst>
                                            <p:cond delay="650"/>
                                          </p:stCondLst>
                                        </p:cTn>
                                        <p:tgtEl>
                                          <p:spTgt spid="3">
                                            <p:txEl>
                                              <p:pRg st="8" end="8"/>
                                            </p:txEl>
                                          </p:spTgt>
                                        </p:tgtEl>
                                      </p:cBhvr>
                                      <p:to x="100000" y="60000"/>
                                    </p:animScale>
                                    <p:animScale>
                                      <p:cBhvr>
                                        <p:cTn id="173" dur="166" decel="50000">
                                          <p:stCondLst>
                                            <p:cond delay="676"/>
                                          </p:stCondLst>
                                        </p:cTn>
                                        <p:tgtEl>
                                          <p:spTgt spid="3">
                                            <p:txEl>
                                              <p:pRg st="8" end="8"/>
                                            </p:txEl>
                                          </p:spTgt>
                                        </p:tgtEl>
                                      </p:cBhvr>
                                      <p:to x="100000" y="100000"/>
                                    </p:animScale>
                                    <p:animScale>
                                      <p:cBhvr>
                                        <p:cTn id="174" dur="26">
                                          <p:stCondLst>
                                            <p:cond delay="1312"/>
                                          </p:stCondLst>
                                        </p:cTn>
                                        <p:tgtEl>
                                          <p:spTgt spid="3">
                                            <p:txEl>
                                              <p:pRg st="8" end="8"/>
                                            </p:txEl>
                                          </p:spTgt>
                                        </p:tgtEl>
                                      </p:cBhvr>
                                      <p:to x="100000" y="80000"/>
                                    </p:animScale>
                                    <p:animScale>
                                      <p:cBhvr>
                                        <p:cTn id="175" dur="166" decel="50000">
                                          <p:stCondLst>
                                            <p:cond delay="1338"/>
                                          </p:stCondLst>
                                        </p:cTn>
                                        <p:tgtEl>
                                          <p:spTgt spid="3">
                                            <p:txEl>
                                              <p:pRg st="8" end="8"/>
                                            </p:txEl>
                                          </p:spTgt>
                                        </p:tgtEl>
                                      </p:cBhvr>
                                      <p:to x="100000" y="100000"/>
                                    </p:animScale>
                                    <p:animScale>
                                      <p:cBhvr>
                                        <p:cTn id="176" dur="26">
                                          <p:stCondLst>
                                            <p:cond delay="1642"/>
                                          </p:stCondLst>
                                        </p:cTn>
                                        <p:tgtEl>
                                          <p:spTgt spid="3">
                                            <p:txEl>
                                              <p:pRg st="8" end="8"/>
                                            </p:txEl>
                                          </p:spTgt>
                                        </p:tgtEl>
                                      </p:cBhvr>
                                      <p:to x="100000" y="90000"/>
                                    </p:animScale>
                                    <p:animScale>
                                      <p:cBhvr>
                                        <p:cTn id="177" dur="166" decel="50000">
                                          <p:stCondLst>
                                            <p:cond delay="1668"/>
                                          </p:stCondLst>
                                        </p:cTn>
                                        <p:tgtEl>
                                          <p:spTgt spid="3">
                                            <p:txEl>
                                              <p:pRg st="8" end="8"/>
                                            </p:txEl>
                                          </p:spTgt>
                                        </p:tgtEl>
                                      </p:cBhvr>
                                      <p:to x="100000" y="100000"/>
                                    </p:animScale>
                                    <p:animScale>
                                      <p:cBhvr>
                                        <p:cTn id="178" dur="26">
                                          <p:stCondLst>
                                            <p:cond delay="1808"/>
                                          </p:stCondLst>
                                        </p:cTn>
                                        <p:tgtEl>
                                          <p:spTgt spid="3">
                                            <p:txEl>
                                              <p:pRg st="8" end="8"/>
                                            </p:txEl>
                                          </p:spTgt>
                                        </p:tgtEl>
                                      </p:cBhvr>
                                      <p:to x="100000" y="95000"/>
                                    </p:animScale>
                                    <p:animScale>
                                      <p:cBhvr>
                                        <p:cTn id="179" dur="166" decel="50000">
                                          <p:stCondLst>
                                            <p:cond delay="1834"/>
                                          </p:stCondLst>
                                        </p:cTn>
                                        <p:tgtEl>
                                          <p:spTgt spid="3">
                                            <p:txEl>
                                              <p:pRg st="8" end="8"/>
                                            </p:txEl>
                                          </p:spTgt>
                                        </p:tgtEl>
                                      </p:cBhvr>
                                      <p:to x="100000" y="100000"/>
                                    </p:animScale>
                                  </p:childTnLst>
                                </p:cTn>
                              </p:par>
                            </p:childTnLst>
                          </p:cTn>
                        </p:par>
                      </p:childTnLst>
                    </p:cTn>
                  </p:par>
                  <p:par>
                    <p:cTn id="180" fill="hold">
                      <p:stCondLst>
                        <p:cond delay="indefinite"/>
                      </p:stCondLst>
                      <p:childTnLst>
                        <p:par>
                          <p:cTn id="181" fill="hold">
                            <p:stCondLst>
                              <p:cond delay="0"/>
                            </p:stCondLst>
                            <p:childTnLst>
                              <p:par>
                                <p:cTn id="182" presetID="26" presetClass="entr" presetSubtype="0" fill="hold" grpId="0" nodeType="clickEffect">
                                  <p:stCondLst>
                                    <p:cond delay="0"/>
                                  </p:stCondLst>
                                  <p:childTnLst>
                                    <p:set>
                                      <p:cBhvr>
                                        <p:cTn id="183" dur="1" fill="hold">
                                          <p:stCondLst>
                                            <p:cond delay="0"/>
                                          </p:stCondLst>
                                        </p:cTn>
                                        <p:tgtEl>
                                          <p:spTgt spid="3">
                                            <p:txEl>
                                              <p:pRg st="9" end="9"/>
                                            </p:txEl>
                                          </p:spTgt>
                                        </p:tgtEl>
                                        <p:attrNameLst>
                                          <p:attrName>style.visibility</p:attrName>
                                        </p:attrNameLst>
                                      </p:cBhvr>
                                      <p:to>
                                        <p:strVal val="visible"/>
                                      </p:to>
                                    </p:set>
                                    <p:animEffect transition="in" filter="wipe(down)">
                                      <p:cBhvr>
                                        <p:cTn id="184" dur="580">
                                          <p:stCondLst>
                                            <p:cond delay="0"/>
                                          </p:stCondLst>
                                        </p:cTn>
                                        <p:tgtEl>
                                          <p:spTgt spid="3">
                                            <p:txEl>
                                              <p:pRg st="9" end="9"/>
                                            </p:txEl>
                                          </p:spTgt>
                                        </p:tgtEl>
                                      </p:cBhvr>
                                    </p:animEffect>
                                    <p:anim calcmode="lin" valueType="num">
                                      <p:cBhvr>
                                        <p:cTn id="185" dur="1822"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186" dur="664"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187" dur="664" tmFilter="0, 0; 0.125,0.2665; 0.25,0.4; 0.375,0.465; 0.5,0.5;  0.625,0.535; 0.75,0.6; 0.875,0.7335; 1,1">
                                          <p:stCondLst>
                                            <p:cond delay="664"/>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188" dur="332" tmFilter="0, 0; 0.125,0.2665; 0.25,0.4; 0.375,0.465; 0.5,0.5;  0.625,0.535; 0.75,0.6; 0.875,0.7335; 1,1">
                                          <p:stCondLst>
                                            <p:cond delay="1324"/>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189" dur="164" tmFilter="0, 0; 0.125,0.2665; 0.25,0.4; 0.375,0.465; 0.5,0.5;  0.625,0.535; 0.75,0.6; 0.875,0.7335; 1,1">
                                          <p:stCondLst>
                                            <p:cond delay="1656"/>
                                          </p:stCondLst>
                                        </p:cTn>
                                        <p:tgtEl>
                                          <p:spTgt spid="3">
                                            <p:txEl>
                                              <p:pRg st="9" end="9"/>
                                            </p:txEl>
                                          </p:spTgt>
                                        </p:tgtEl>
                                        <p:attrNameLst>
                                          <p:attrName>ppt_y</p:attrName>
                                        </p:attrNameLst>
                                      </p:cBhvr>
                                      <p:tavLst>
                                        <p:tav tm="0" fmla="#ppt_y-sin(pi*$)/81">
                                          <p:val>
                                            <p:fltVal val="0"/>
                                          </p:val>
                                        </p:tav>
                                        <p:tav tm="100000">
                                          <p:val>
                                            <p:fltVal val="1"/>
                                          </p:val>
                                        </p:tav>
                                      </p:tavLst>
                                    </p:anim>
                                    <p:animScale>
                                      <p:cBhvr>
                                        <p:cTn id="190" dur="26">
                                          <p:stCondLst>
                                            <p:cond delay="650"/>
                                          </p:stCondLst>
                                        </p:cTn>
                                        <p:tgtEl>
                                          <p:spTgt spid="3">
                                            <p:txEl>
                                              <p:pRg st="9" end="9"/>
                                            </p:txEl>
                                          </p:spTgt>
                                        </p:tgtEl>
                                      </p:cBhvr>
                                      <p:to x="100000" y="60000"/>
                                    </p:animScale>
                                    <p:animScale>
                                      <p:cBhvr>
                                        <p:cTn id="191" dur="166" decel="50000">
                                          <p:stCondLst>
                                            <p:cond delay="676"/>
                                          </p:stCondLst>
                                        </p:cTn>
                                        <p:tgtEl>
                                          <p:spTgt spid="3">
                                            <p:txEl>
                                              <p:pRg st="9" end="9"/>
                                            </p:txEl>
                                          </p:spTgt>
                                        </p:tgtEl>
                                      </p:cBhvr>
                                      <p:to x="100000" y="100000"/>
                                    </p:animScale>
                                    <p:animScale>
                                      <p:cBhvr>
                                        <p:cTn id="192" dur="26">
                                          <p:stCondLst>
                                            <p:cond delay="1312"/>
                                          </p:stCondLst>
                                        </p:cTn>
                                        <p:tgtEl>
                                          <p:spTgt spid="3">
                                            <p:txEl>
                                              <p:pRg st="9" end="9"/>
                                            </p:txEl>
                                          </p:spTgt>
                                        </p:tgtEl>
                                      </p:cBhvr>
                                      <p:to x="100000" y="80000"/>
                                    </p:animScale>
                                    <p:animScale>
                                      <p:cBhvr>
                                        <p:cTn id="193" dur="166" decel="50000">
                                          <p:stCondLst>
                                            <p:cond delay="1338"/>
                                          </p:stCondLst>
                                        </p:cTn>
                                        <p:tgtEl>
                                          <p:spTgt spid="3">
                                            <p:txEl>
                                              <p:pRg st="9" end="9"/>
                                            </p:txEl>
                                          </p:spTgt>
                                        </p:tgtEl>
                                      </p:cBhvr>
                                      <p:to x="100000" y="100000"/>
                                    </p:animScale>
                                    <p:animScale>
                                      <p:cBhvr>
                                        <p:cTn id="194" dur="26">
                                          <p:stCondLst>
                                            <p:cond delay="1642"/>
                                          </p:stCondLst>
                                        </p:cTn>
                                        <p:tgtEl>
                                          <p:spTgt spid="3">
                                            <p:txEl>
                                              <p:pRg st="9" end="9"/>
                                            </p:txEl>
                                          </p:spTgt>
                                        </p:tgtEl>
                                      </p:cBhvr>
                                      <p:to x="100000" y="90000"/>
                                    </p:animScale>
                                    <p:animScale>
                                      <p:cBhvr>
                                        <p:cTn id="195" dur="166" decel="50000">
                                          <p:stCondLst>
                                            <p:cond delay="1668"/>
                                          </p:stCondLst>
                                        </p:cTn>
                                        <p:tgtEl>
                                          <p:spTgt spid="3">
                                            <p:txEl>
                                              <p:pRg st="9" end="9"/>
                                            </p:txEl>
                                          </p:spTgt>
                                        </p:tgtEl>
                                      </p:cBhvr>
                                      <p:to x="100000" y="100000"/>
                                    </p:animScale>
                                    <p:animScale>
                                      <p:cBhvr>
                                        <p:cTn id="196" dur="26">
                                          <p:stCondLst>
                                            <p:cond delay="1808"/>
                                          </p:stCondLst>
                                        </p:cTn>
                                        <p:tgtEl>
                                          <p:spTgt spid="3">
                                            <p:txEl>
                                              <p:pRg st="9" end="9"/>
                                            </p:txEl>
                                          </p:spTgt>
                                        </p:tgtEl>
                                      </p:cBhvr>
                                      <p:to x="100000" y="95000"/>
                                    </p:animScale>
                                    <p:animScale>
                                      <p:cBhvr>
                                        <p:cTn id="197" dur="166" decel="50000">
                                          <p:stCondLst>
                                            <p:cond delay="1834"/>
                                          </p:stCondLst>
                                        </p:cTn>
                                        <p:tgtEl>
                                          <p:spTgt spid="3">
                                            <p:txEl>
                                              <p:pRg st="9" end="9"/>
                                            </p:txEl>
                                          </p:spTgt>
                                        </p:tgtEl>
                                      </p:cBhvr>
                                      <p:to x="100000" y="100000"/>
                                    </p:animScale>
                                  </p:childTnLst>
                                </p:cTn>
                              </p:par>
                            </p:childTnLst>
                          </p:cTn>
                        </p:par>
                      </p:childTnLst>
                    </p:cTn>
                  </p:par>
                  <p:par>
                    <p:cTn id="198" fill="hold">
                      <p:stCondLst>
                        <p:cond delay="indefinite"/>
                      </p:stCondLst>
                      <p:childTnLst>
                        <p:par>
                          <p:cTn id="199" fill="hold">
                            <p:stCondLst>
                              <p:cond delay="0"/>
                            </p:stCondLst>
                            <p:childTnLst>
                              <p:par>
                                <p:cTn id="200" presetID="26" presetClass="entr" presetSubtype="0" fill="hold" grpId="0" nodeType="clickEffect">
                                  <p:stCondLst>
                                    <p:cond delay="0"/>
                                  </p:stCondLst>
                                  <p:childTnLst>
                                    <p:set>
                                      <p:cBhvr>
                                        <p:cTn id="201" dur="1" fill="hold">
                                          <p:stCondLst>
                                            <p:cond delay="0"/>
                                          </p:stCondLst>
                                        </p:cTn>
                                        <p:tgtEl>
                                          <p:spTgt spid="3">
                                            <p:txEl>
                                              <p:pRg st="10" end="10"/>
                                            </p:txEl>
                                          </p:spTgt>
                                        </p:tgtEl>
                                        <p:attrNameLst>
                                          <p:attrName>style.visibility</p:attrName>
                                        </p:attrNameLst>
                                      </p:cBhvr>
                                      <p:to>
                                        <p:strVal val="visible"/>
                                      </p:to>
                                    </p:set>
                                    <p:animEffect transition="in" filter="wipe(down)">
                                      <p:cBhvr>
                                        <p:cTn id="202" dur="580">
                                          <p:stCondLst>
                                            <p:cond delay="0"/>
                                          </p:stCondLst>
                                        </p:cTn>
                                        <p:tgtEl>
                                          <p:spTgt spid="3">
                                            <p:txEl>
                                              <p:pRg st="10" end="10"/>
                                            </p:txEl>
                                          </p:spTgt>
                                        </p:tgtEl>
                                      </p:cBhvr>
                                    </p:animEffect>
                                    <p:anim calcmode="lin" valueType="num">
                                      <p:cBhvr>
                                        <p:cTn id="203" dur="1822"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204" dur="664"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205" dur="664" tmFilter="0, 0; 0.125,0.2665; 0.25,0.4; 0.375,0.465; 0.5,0.5;  0.625,0.535; 0.75,0.6; 0.875,0.7335; 1,1">
                                          <p:stCondLst>
                                            <p:cond delay="664"/>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206" dur="332" tmFilter="0, 0; 0.125,0.2665; 0.25,0.4; 0.375,0.465; 0.5,0.5;  0.625,0.535; 0.75,0.6; 0.875,0.7335; 1,1">
                                          <p:stCondLst>
                                            <p:cond delay="1324"/>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207" dur="164" tmFilter="0, 0; 0.125,0.2665; 0.25,0.4; 0.375,0.465; 0.5,0.5;  0.625,0.535; 0.75,0.6; 0.875,0.7335; 1,1">
                                          <p:stCondLst>
                                            <p:cond delay="1656"/>
                                          </p:stCondLst>
                                        </p:cTn>
                                        <p:tgtEl>
                                          <p:spTgt spid="3">
                                            <p:txEl>
                                              <p:pRg st="10" end="10"/>
                                            </p:txEl>
                                          </p:spTgt>
                                        </p:tgtEl>
                                        <p:attrNameLst>
                                          <p:attrName>ppt_y</p:attrName>
                                        </p:attrNameLst>
                                      </p:cBhvr>
                                      <p:tavLst>
                                        <p:tav tm="0" fmla="#ppt_y-sin(pi*$)/81">
                                          <p:val>
                                            <p:fltVal val="0"/>
                                          </p:val>
                                        </p:tav>
                                        <p:tav tm="100000">
                                          <p:val>
                                            <p:fltVal val="1"/>
                                          </p:val>
                                        </p:tav>
                                      </p:tavLst>
                                    </p:anim>
                                    <p:animScale>
                                      <p:cBhvr>
                                        <p:cTn id="208" dur="26">
                                          <p:stCondLst>
                                            <p:cond delay="650"/>
                                          </p:stCondLst>
                                        </p:cTn>
                                        <p:tgtEl>
                                          <p:spTgt spid="3">
                                            <p:txEl>
                                              <p:pRg st="10" end="10"/>
                                            </p:txEl>
                                          </p:spTgt>
                                        </p:tgtEl>
                                      </p:cBhvr>
                                      <p:to x="100000" y="60000"/>
                                    </p:animScale>
                                    <p:animScale>
                                      <p:cBhvr>
                                        <p:cTn id="209" dur="166" decel="50000">
                                          <p:stCondLst>
                                            <p:cond delay="676"/>
                                          </p:stCondLst>
                                        </p:cTn>
                                        <p:tgtEl>
                                          <p:spTgt spid="3">
                                            <p:txEl>
                                              <p:pRg st="10" end="10"/>
                                            </p:txEl>
                                          </p:spTgt>
                                        </p:tgtEl>
                                      </p:cBhvr>
                                      <p:to x="100000" y="100000"/>
                                    </p:animScale>
                                    <p:animScale>
                                      <p:cBhvr>
                                        <p:cTn id="210" dur="26">
                                          <p:stCondLst>
                                            <p:cond delay="1312"/>
                                          </p:stCondLst>
                                        </p:cTn>
                                        <p:tgtEl>
                                          <p:spTgt spid="3">
                                            <p:txEl>
                                              <p:pRg st="10" end="10"/>
                                            </p:txEl>
                                          </p:spTgt>
                                        </p:tgtEl>
                                      </p:cBhvr>
                                      <p:to x="100000" y="80000"/>
                                    </p:animScale>
                                    <p:animScale>
                                      <p:cBhvr>
                                        <p:cTn id="211" dur="166" decel="50000">
                                          <p:stCondLst>
                                            <p:cond delay="1338"/>
                                          </p:stCondLst>
                                        </p:cTn>
                                        <p:tgtEl>
                                          <p:spTgt spid="3">
                                            <p:txEl>
                                              <p:pRg st="10" end="10"/>
                                            </p:txEl>
                                          </p:spTgt>
                                        </p:tgtEl>
                                      </p:cBhvr>
                                      <p:to x="100000" y="100000"/>
                                    </p:animScale>
                                    <p:animScale>
                                      <p:cBhvr>
                                        <p:cTn id="212" dur="26">
                                          <p:stCondLst>
                                            <p:cond delay="1642"/>
                                          </p:stCondLst>
                                        </p:cTn>
                                        <p:tgtEl>
                                          <p:spTgt spid="3">
                                            <p:txEl>
                                              <p:pRg st="10" end="10"/>
                                            </p:txEl>
                                          </p:spTgt>
                                        </p:tgtEl>
                                      </p:cBhvr>
                                      <p:to x="100000" y="90000"/>
                                    </p:animScale>
                                    <p:animScale>
                                      <p:cBhvr>
                                        <p:cTn id="213" dur="166" decel="50000">
                                          <p:stCondLst>
                                            <p:cond delay="1668"/>
                                          </p:stCondLst>
                                        </p:cTn>
                                        <p:tgtEl>
                                          <p:spTgt spid="3">
                                            <p:txEl>
                                              <p:pRg st="10" end="10"/>
                                            </p:txEl>
                                          </p:spTgt>
                                        </p:tgtEl>
                                      </p:cBhvr>
                                      <p:to x="100000" y="100000"/>
                                    </p:animScale>
                                    <p:animScale>
                                      <p:cBhvr>
                                        <p:cTn id="214" dur="26">
                                          <p:stCondLst>
                                            <p:cond delay="1808"/>
                                          </p:stCondLst>
                                        </p:cTn>
                                        <p:tgtEl>
                                          <p:spTgt spid="3">
                                            <p:txEl>
                                              <p:pRg st="10" end="10"/>
                                            </p:txEl>
                                          </p:spTgt>
                                        </p:tgtEl>
                                      </p:cBhvr>
                                      <p:to x="100000" y="95000"/>
                                    </p:animScale>
                                    <p:animScale>
                                      <p:cBhvr>
                                        <p:cTn id="215" dur="166" decel="50000">
                                          <p:stCondLst>
                                            <p:cond delay="1834"/>
                                          </p:stCondLst>
                                        </p:cTn>
                                        <p:tgtEl>
                                          <p:spTgt spid="3">
                                            <p:txEl>
                                              <p:pRg st="10" end="1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6629400" cy="1143000"/>
          </a:xfrm>
        </p:spPr>
        <p:txBody>
          <a:bodyPr>
            <a:normAutofit fontScale="90000"/>
          </a:bodyPr>
          <a:lstStyle/>
          <a:p>
            <a:pPr fontAlgn="auto">
              <a:spcAft>
                <a:spcPts val="0"/>
              </a:spcAft>
              <a:defRPr/>
            </a:pPr>
            <a:r>
              <a:rPr lang="fr-FR" sz="3100" dirty="0" smtClean="0">
                <a:solidFill>
                  <a:schemeClr val="accent5">
                    <a:lumMod val="75000"/>
                  </a:schemeClr>
                </a:solidFill>
              </a:rPr>
              <a:t>Préparation de la réunion(1/5)</a:t>
            </a:r>
            <a:r>
              <a:rPr lang="fr-FR" dirty="0" smtClean="0">
                <a:solidFill>
                  <a:schemeClr val="accent5">
                    <a:lumMod val="75000"/>
                  </a:schemeClr>
                </a:solidFill>
              </a:rPr>
              <a:t/>
            </a:r>
            <a:br>
              <a:rPr lang="fr-FR" dirty="0" smtClean="0">
                <a:solidFill>
                  <a:schemeClr val="accent5">
                    <a:lumMod val="75000"/>
                  </a:schemeClr>
                </a:solidFill>
              </a:rPr>
            </a:br>
            <a:endParaRPr lang="fr-FR" dirty="0">
              <a:solidFill>
                <a:schemeClr val="accent5">
                  <a:lumMod val="75000"/>
                </a:schemeClr>
              </a:solidFill>
            </a:endParaRPr>
          </a:p>
        </p:txBody>
      </p:sp>
      <p:sp>
        <p:nvSpPr>
          <p:cNvPr id="3" name="Espace réservé du contenu 2"/>
          <p:cNvSpPr>
            <a:spLocks noGrp="1"/>
          </p:cNvSpPr>
          <p:nvPr>
            <p:ph idx="1"/>
          </p:nvPr>
        </p:nvSpPr>
        <p:spPr>
          <a:xfrm>
            <a:off x="0" y="0"/>
            <a:ext cx="9144000" cy="6858000"/>
          </a:xfrm>
        </p:spPr>
        <p:txBody>
          <a:bodyPr>
            <a:normAutofit fontScale="92500" lnSpcReduction="20000"/>
          </a:bodyPr>
          <a:lstStyle/>
          <a:p>
            <a:pPr algn="just" fontAlgn="auto">
              <a:spcAft>
                <a:spcPts val="0"/>
              </a:spcAft>
              <a:buFont typeface="Wingdings" pitchFamily="2" charset="2"/>
              <a:buNone/>
              <a:defRPr/>
            </a:pPr>
            <a:r>
              <a:rPr lang="fr-FR" dirty="0" smtClean="0">
                <a:effectLst/>
              </a:rPr>
              <a:t>      </a:t>
            </a:r>
            <a:r>
              <a:rPr lang="fr-FR" b="1" dirty="0" smtClean="0">
                <a:effectLst/>
              </a:rPr>
              <a:t>Au cours de cette phase de préparation, l'animateur doit être en mesure de </a:t>
            </a:r>
            <a:r>
              <a:rPr lang="fr-FR" b="1" dirty="0" smtClean="0"/>
              <a:t>:</a:t>
            </a:r>
          </a:p>
          <a:p>
            <a:pPr fontAlgn="auto">
              <a:spcAft>
                <a:spcPts val="0"/>
              </a:spcAft>
              <a:defRPr/>
            </a:pPr>
            <a:r>
              <a:rPr lang="fr-FR" dirty="0" smtClean="0">
                <a:solidFill>
                  <a:schemeClr val="accent2">
                    <a:lumMod val="40000"/>
                    <a:lumOff val="60000"/>
                  </a:schemeClr>
                </a:solidFill>
                <a:effectLst/>
              </a:rPr>
              <a:t> </a:t>
            </a:r>
            <a:r>
              <a:rPr lang="fr-FR" sz="1900" b="1" dirty="0" smtClean="0">
                <a:solidFill>
                  <a:schemeClr val="accent2">
                    <a:lumMod val="40000"/>
                    <a:lumOff val="60000"/>
                  </a:schemeClr>
                </a:solidFill>
                <a:effectLst/>
              </a:rPr>
              <a:t>Cerner le sujet de la réunion :</a:t>
            </a:r>
            <a:r>
              <a:rPr lang="fr-FR" b="1" dirty="0" smtClean="0">
                <a:effectLst/>
              </a:rPr>
              <a:t>C'est vraiment la phase préparatoire  par excellence. Un problème existe mais il n'est pas clairement identifié. Dans cette phase , l'animateur :</a:t>
            </a:r>
          </a:p>
          <a:p>
            <a:pPr fontAlgn="auto">
              <a:spcAft>
                <a:spcPts val="0"/>
              </a:spcAft>
              <a:buFont typeface="Wingdings" pitchFamily="2" charset="2"/>
              <a:buNone/>
              <a:defRPr/>
            </a:pPr>
            <a:r>
              <a:rPr lang="fr-FR" b="1" dirty="0" smtClean="0">
                <a:effectLst/>
              </a:rPr>
              <a:t>– Recueille un maximum de données,</a:t>
            </a:r>
          </a:p>
          <a:p>
            <a:pPr fontAlgn="auto">
              <a:spcAft>
                <a:spcPts val="0"/>
              </a:spcAft>
              <a:buFont typeface="Wingdings" pitchFamily="2" charset="2"/>
              <a:buNone/>
              <a:defRPr/>
            </a:pPr>
            <a:r>
              <a:rPr lang="fr-FR" b="1" dirty="0" smtClean="0">
                <a:effectLst/>
              </a:rPr>
              <a:t>– Trie, regroupe, synthétise les informations reçues,</a:t>
            </a:r>
          </a:p>
          <a:p>
            <a:pPr fontAlgn="auto">
              <a:spcAft>
                <a:spcPts val="0"/>
              </a:spcAft>
              <a:buFont typeface="Wingdings" pitchFamily="2" charset="2"/>
              <a:buNone/>
              <a:defRPr/>
            </a:pPr>
            <a:r>
              <a:rPr lang="fr-FR" b="1" dirty="0" smtClean="0">
                <a:effectLst/>
              </a:rPr>
              <a:t>– Commence à analyser le problème posé,</a:t>
            </a:r>
          </a:p>
          <a:p>
            <a:pPr fontAlgn="auto">
              <a:spcAft>
                <a:spcPts val="0"/>
              </a:spcAft>
              <a:buFont typeface="Wingdings" pitchFamily="2" charset="2"/>
              <a:buNone/>
              <a:defRPr/>
            </a:pPr>
            <a:r>
              <a:rPr lang="fr-FR" b="1" dirty="0" smtClean="0">
                <a:effectLst/>
              </a:rPr>
              <a:t>– Evalue assez rapidement si le problème peut être résolu en une séance ou s'il est nécessaire de constituer un groupe de travail (et donc de planifier une série de réunions pour traiter la question),</a:t>
            </a:r>
          </a:p>
          <a:p>
            <a:pPr fontAlgn="auto">
              <a:spcAft>
                <a:spcPts val="0"/>
              </a:spcAft>
              <a:buFont typeface="Wingdings" pitchFamily="2" charset="2"/>
              <a:buNone/>
              <a:defRPr/>
            </a:pPr>
            <a:r>
              <a:rPr lang="fr-FR" b="1" dirty="0" smtClean="0">
                <a:effectLst/>
              </a:rPr>
              <a:t>– Contacte les personnes susceptibles de résoudre le problème</a:t>
            </a:r>
            <a:r>
              <a:rPr lang="fr-FR" dirty="0" smtClean="0"/>
              <a:t>.</a:t>
            </a:r>
            <a:endParaRPr lang="fr-FR" dirty="0" smtClean="0">
              <a:solidFill>
                <a:schemeClr val="accent2">
                  <a:lumMod val="40000"/>
                  <a:lumOff val="60000"/>
                </a:schemeClr>
              </a:solidFill>
              <a:effectLst/>
            </a:endParaRPr>
          </a:p>
          <a:p>
            <a:pPr algn="just" fontAlgn="auto">
              <a:spcAft>
                <a:spcPts val="0"/>
              </a:spcAft>
              <a:buFont typeface="Wingdings" pitchFamily="2" charset="2"/>
              <a:buNone/>
              <a:defRPr/>
            </a:pPr>
            <a:endParaRPr lang="fr-FR" dirty="0">
              <a:effectLst/>
            </a:endParaRPr>
          </a:p>
        </p:txBody>
      </p:sp>
      <p:sp>
        <p:nvSpPr>
          <p:cNvPr id="4" name="Ellipse 3"/>
          <p:cNvSpPr/>
          <p:nvPr/>
        </p:nvSpPr>
        <p:spPr>
          <a:xfrm>
            <a:off x="8072462" y="5643578"/>
            <a:ext cx="571504" cy="714380"/>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a:solidFill>
                  <a:schemeClr val="accent3">
                    <a:lumMod val="75000"/>
                  </a:schemeClr>
                </a:solidFill>
              </a:rPr>
              <a:t>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1"/>
                                          </p:val>
                                        </p:tav>
                                        <p:tav tm="100000">
                                          <p:val>
                                            <p:strVal val="#ppt_x"/>
                                          </p:val>
                                        </p:tav>
                                      </p:tavLst>
                                    </p:anim>
                                    <p:anim calcmode="lin" valueType="num">
                                      <p:cBhvr>
                                        <p:cTn id="17"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wipe(down)">
                                      <p:cBhvr>
                                        <p:cTn id="22" dur="580">
                                          <p:stCondLst>
                                            <p:cond delay="0"/>
                                          </p:stCondLst>
                                        </p:cTn>
                                        <p:tgtEl>
                                          <p:spTgt spid="3">
                                            <p:bg/>
                                          </p:spTgt>
                                        </p:tgtEl>
                                      </p:cBhvr>
                                    </p:animEffect>
                                    <p:anim calcmode="lin" valueType="num">
                                      <p:cBhvr>
                                        <p:cTn id="23"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bg/>
                                          </p:spTgt>
                                        </p:tgtEl>
                                      </p:cBhvr>
                                      <p:to x="100000" y="60000"/>
                                    </p:animScale>
                                    <p:animScale>
                                      <p:cBhvr>
                                        <p:cTn id="29" dur="166" decel="50000">
                                          <p:stCondLst>
                                            <p:cond delay="676"/>
                                          </p:stCondLst>
                                        </p:cTn>
                                        <p:tgtEl>
                                          <p:spTgt spid="3">
                                            <p:bg/>
                                          </p:spTgt>
                                        </p:tgtEl>
                                      </p:cBhvr>
                                      <p:to x="100000" y="100000"/>
                                    </p:animScale>
                                    <p:animScale>
                                      <p:cBhvr>
                                        <p:cTn id="30" dur="26">
                                          <p:stCondLst>
                                            <p:cond delay="1312"/>
                                          </p:stCondLst>
                                        </p:cTn>
                                        <p:tgtEl>
                                          <p:spTgt spid="3">
                                            <p:bg/>
                                          </p:spTgt>
                                        </p:tgtEl>
                                      </p:cBhvr>
                                      <p:to x="100000" y="80000"/>
                                    </p:animScale>
                                    <p:animScale>
                                      <p:cBhvr>
                                        <p:cTn id="31" dur="166" decel="50000">
                                          <p:stCondLst>
                                            <p:cond delay="1338"/>
                                          </p:stCondLst>
                                        </p:cTn>
                                        <p:tgtEl>
                                          <p:spTgt spid="3">
                                            <p:bg/>
                                          </p:spTgt>
                                        </p:tgtEl>
                                      </p:cBhvr>
                                      <p:to x="100000" y="100000"/>
                                    </p:animScale>
                                    <p:animScale>
                                      <p:cBhvr>
                                        <p:cTn id="32" dur="26">
                                          <p:stCondLst>
                                            <p:cond delay="1642"/>
                                          </p:stCondLst>
                                        </p:cTn>
                                        <p:tgtEl>
                                          <p:spTgt spid="3">
                                            <p:bg/>
                                          </p:spTgt>
                                        </p:tgtEl>
                                      </p:cBhvr>
                                      <p:to x="100000" y="90000"/>
                                    </p:animScale>
                                    <p:animScale>
                                      <p:cBhvr>
                                        <p:cTn id="33" dur="166" decel="50000">
                                          <p:stCondLst>
                                            <p:cond delay="1668"/>
                                          </p:stCondLst>
                                        </p:cTn>
                                        <p:tgtEl>
                                          <p:spTgt spid="3">
                                            <p:bg/>
                                          </p:spTgt>
                                        </p:tgtEl>
                                      </p:cBhvr>
                                      <p:to x="100000" y="100000"/>
                                    </p:animScale>
                                    <p:animScale>
                                      <p:cBhvr>
                                        <p:cTn id="34" dur="26">
                                          <p:stCondLst>
                                            <p:cond delay="1808"/>
                                          </p:stCondLst>
                                        </p:cTn>
                                        <p:tgtEl>
                                          <p:spTgt spid="3">
                                            <p:bg/>
                                          </p:spTgt>
                                        </p:tgtEl>
                                      </p:cBhvr>
                                      <p:to x="100000" y="95000"/>
                                    </p:animScale>
                                    <p:animScale>
                                      <p:cBhvr>
                                        <p:cTn id="35" dur="166" decel="50000">
                                          <p:stCondLst>
                                            <p:cond delay="1834"/>
                                          </p:stCondLst>
                                        </p:cTn>
                                        <p:tgtEl>
                                          <p:spTgt spid="3">
                                            <p:bg/>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3">
                                            <p:txEl>
                                              <p:pRg st="0" end="0"/>
                                            </p:txEl>
                                          </p:spTgt>
                                        </p:tgtEl>
                                        <p:attrNameLst>
                                          <p:attrName>style.visibility</p:attrName>
                                        </p:attrNameLst>
                                      </p:cBhvr>
                                      <p:to>
                                        <p:strVal val="visible"/>
                                      </p:to>
                                    </p:set>
                                    <p:animEffect transition="in" filter="wipe(down)">
                                      <p:cBhvr>
                                        <p:cTn id="40" dur="580">
                                          <p:stCondLst>
                                            <p:cond delay="0"/>
                                          </p:stCondLst>
                                        </p:cTn>
                                        <p:tgtEl>
                                          <p:spTgt spid="3">
                                            <p:txEl>
                                              <p:pRg st="0" end="0"/>
                                            </p:txEl>
                                          </p:spTgt>
                                        </p:tgtEl>
                                      </p:cBhvr>
                                    </p:animEffect>
                                    <p:anim calcmode="lin" valueType="num">
                                      <p:cBhvr>
                                        <p:cTn id="41"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0" end="0"/>
                                            </p:txEl>
                                          </p:spTgt>
                                        </p:tgtEl>
                                      </p:cBhvr>
                                      <p:to x="100000" y="60000"/>
                                    </p:animScale>
                                    <p:animScale>
                                      <p:cBhvr>
                                        <p:cTn id="47" dur="166" decel="50000">
                                          <p:stCondLst>
                                            <p:cond delay="676"/>
                                          </p:stCondLst>
                                        </p:cTn>
                                        <p:tgtEl>
                                          <p:spTgt spid="3">
                                            <p:txEl>
                                              <p:pRg st="0" end="0"/>
                                            </p:txEl>
                                          </p:spTgt>
                                        </p:tgtEl>
                                      </p:cBhvr>
                                      <p:to x="100000" y="100000"/>
                                    </p:animScale>
                                    <p:animScale>
                                      <p:cBhvr>
                                        <p:cTn id="48" dur="26">
                                          <p:stCondLst>
                                            <p:cond delay="1312"/>
                                          </p:stCondLst>
                                        </p:cTn>
                                        <p:tgtEl>
                                          <p:spTgt spid="3">
                                            <p:txEl>
                                              <p:pRg st="0" end="0"/>
                                            </p:txEl>
                                          </p:spTgt>
                                        </p:tgtEl>
                                      </p:cBhvr>
                                      <p:to x="100000" y="80000"/>
                                    </p:animScale>
                                    <p:animScale>
                                      <p:cBhvr>
                                        <p:cTn id="49" dur="166" decel="50000">
                                          <p:stCondLst>
                                            <p:cond delay="1338"/>
                                          </p:stCondLst>
                                        </p:cTn>
                                        <p:tgtEl>
                                          <p:spTgt spid="3">
                                            <p:txEl>
                                              <p:pRg st="0" end="0"/>
                                            </p:txEl>
                                          </p:spTgt>
                                        </p:tgtEl>
                                      </p:cBhvr>
                                      <p:to x="100000" y="100000"/>
                                    </p:animScale>
                                    <p:animScale>
                                      <p:cBhvr>
                                        <p:cTn id="50" dur="26">
                                          <p:stCondLst>
                                            <p:cond delay="1642"/>
                                          </p:stCondLst>
                                        </p:cTn>
                                        <p:tgtEl>
                                          <p:spTgt spid="3">
                                            <p:txEl>
                                              <p:pRg st="0" end="0"/>
                                            </p:txEl>
                                          </p:spTgt>
                                        </p:tgtEl>
                                      </p:cBhvr>
                                      <p:to x="100000" y="90000"/>
                                    </p:animScale>
                                    <p:animScale>
                                      <p:cBhvr>
                                        <p:cTn id="51" dur="166" decel="50000">
                                          <p:stCondLst>
                                            <p:cond delay="1668"/>
                                          </p:stCondLst>
                                        </p:cTn>
                                        <p:tgtEl>
                                          <p:spTgt spid="3">
                                            <p:txEl>
                                              <p:pRg st="0" end="0"/>
                                            </p:txEl>
                                          </p:spTgt>
                                        </p:tgtEl>
                                      </p:cBhvr>
                                      <p:to x="100000" y="100000"/>
                                    </p:animScale>
                                    <p:animScale>
                                      <p:cBhvr>
                                        <p:cTn id="52" dur="26">
                                          <p:stCondLst>
                                            <p:cond delay="1808"/>
                                          </p:stCondLst>
                                        </p:cTn>
                                        <p:tgtEl>
                                          <p:spTgt spid="3">
                                            <p:txEl>
                                              <p:pRg st="0" end="0"/>
                                            </p:txEl>
                                          </p:spTgt>
                                        </p:tgtEl>
                                      </p:cBhvr>
                                      <p:to x="100000" y="95000"/>
                                    </p:animScale>
                                    <p:animScale>
                                      <p:cBhvr>
                                        <p:cTn id="53" dur="166" decel="50000">
                                          <p:stCondLst>
                                            <p:cond delay="1834"/>
                                          </p:stCondLst>
                                        </p:cTn>
                                        <p:tgtEl>
                                          <p:spTgt spid="3">
                                            <p:txEl>
                                              <p:pRg st="0" end="0"/>
                                            </p:txEl>
                                          </p:spTgt>
                                        </p:tgtEl>
                                      </p:cBhvr>
                                      <p:to x="100000" y="100000"/>
                                    </p:animScale>
                                  </p:childTnLst>
                                </p:cTn>
                              </p:par>
                            </p:childTnLst>
                          </p:cTn>
                        </p:par>
                      </p:childTnLst>
                    </p:cTn>
                  </p:par>
                  <p:par>
                    <p:cTn id="54" fill="hold">
                      <p:stCondLst>
                        <p:cond delay="indefinite"/>
                      </p:stCondLst>
                      <p:childTnLst>
                        <p:par>
                          <p:cTn id="55" fill="hold">
                            <p:stCondLst>
                              <p:cond delay="0"/>
                            </p:stCondLst>
                            <p:childTnLst>
                              <p:par>
                                <p:cTn id="56" presetID="26" presetClass="entr" presetSubtype="0" fill="hold" grpId="0" nodeType="clickEffect">
                                  <p:stCondLst>
                                    <p:cond delay="0"/>
                                  </p:stCondLst>
                                  <p:childTnLst>
                                    <p:set>
                                      <p:cBhvr>
                                        <p:cTn id="57" dur="1" fill="hold">
                                          <p:stCondLst>
                                            <p:cond delay="0"/>
                                          </p:stCondLst>
                                        </p:cTn>
                                        <p:tgtEl>
                                          <p:spTgt spid="3">
                                            <p:txEl>
                                              <p:pRg st="1" end="1"/>
                                            </p:txEl>
                                          </p:spTgt>
                                        </p:tgtEl>
                                        <p:attrNameLst>
                                          <p:attrName>style.visibility</p:attrName>
                                        </p:attrNameLst>
                                      </p:cBhvr>
                                      <p:to>
                                        <p:strVal val="visible"/>
                                      </p:to>
                                    </p:set>
                                    <p:animEffect transition="in" filter="wipe(down)">
                                      <p:cBhvr>
                                        <p:cTn id="58" dur="580">
                                          <p:stCondLst>
                                            <p:cond delay="0"/>
                                          </p:stCondLst>
                                        </p:cTn>
                                        <p:tgtEl>
                                          <p:spTgt spid="3">
                                            <p:txEl>
                                              <p:pRg st="1" end="1"/>
                                            </p:txEl>
                                          </p:spTgt>
                                        </p:tgtEl>
                                      </p:cBhvr>
                                    </p:animEffect>
                                    <p:anim calcmode="lin" valueType="num">
                                      <p:cBhvr>
                                        <p:cTn id="59"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1" end="1"/>
                                            </p:txEl>
                                          </p:spTgt>
                                        </p:tgtEl>
                                      </p:cBhvr>
                                      <p:to x="100000" y="60000"/>
                                    </p:animScale>
                                    <p:animScale>
                                      <p:cBhvr>
                                        <p:cTn id="65" dur="166" decel="50000">
                                          <p:stCondLst>
                                            <p:cond delay="676"/>
                                          </p:stCondLst>
                                        </p:cTn>
                                        <p:tgtEl>
                                          <p:spTgt spid="3">
                                            <p:txEl>
                                              <p:pRg st="1" end="1"/>
                                            </p:txEl>
                                          </p:spTgt>
                                        </p:tgtEl>
                                      </p:cBhvr>
                                      <p:to x="100000" y="100000"/>
                                    </p:animScale>
                                    <p:animScale>
                                      <p:cBhvr>
                                        <p:cTn id="66" dur="26">
                                          <p:stCondLst>
                                            <p:cond delay="1312"/>
                                          </p:stCondLst>
                                        </p:cTn>
                                        <p:tgtEl>
                                          <p:spTgt spid="3">
                                            <p:txEl>
                                              <p:pRg st="1" end="1"/>
                                            </p:txEl>
                                          </p:spTgt>
                                        </p:tgtEl>
                                      </p:cBhvr>
                                      <p:to x="100000" y="80000"/>
                                    </p:animScale>
                                    <p:animScale>
                                      <p:cBhvr>
                                        <p:cTn id="67" dur="166" decel="50000">
                                          <p:stCondLst>
                                            <p:cond delay="1338"/>
                                          </p:stCondLst>
                                        </p:cTn>
                                        <p:tgtEl>
                                          <p:spTgt spid="3">
                                            <p:txEl>
                                              <p:pRg st="1" end="1"/>
                                            </p:txEl>
                                          </p:spTgt>
                                        </p:tgtEl>
                                      </p:cBhvr>
                                      <p:to x="100000" y="100000"/>
                                    </p:animScale>
                                    <p:animScale>
                                      <p:cBhvr>
                                        <p:cTn id="68" dur="26">
                                          <p:stCondLst>
                                            <p:cond delay="1642"/>
                                          </p:stCondLst>
                                        </p:cTn>
                                        <p:tgtEl>
                                          <p:spTgt spid="3">
                                            <p:txEl>
                                              <p:pRg st="1" end="1"/>
                                            </p:txEl>
                                          </p:spTgt>
                                        </p:tgtEl>
                                      </p:cBhvr>
                                      <p:to x="100000" y="90000"/>
                                    </p:animScale>
                                    <p:animScale>
                                      <p:cBhvr>
                                        <p:cTn id="69" dur="166" decel="50000">
                                          <p:stCondLst>
                                            <p:cond delay="1668"/>
                                          </p:stCondLst>
                                        </p:cTn>
                                        <p:tgtEl>
                                          <p:spTgt spid="3">
                                            <p:txEl>
                                              <p:pRg st="1" end="1"/>
                                            </p:txEl>
                                          </p:spTgt>
                                        </p:tgtEl>
                                      </p:cBhvr>
                                      <p:to x="100000" y="100000"/>
                                    </p:animScale>
                                    <p:animScale>
                                      <p:cBhvr>
                                        <p:cTn id="70" dur="26">
                                          <p:stCondLst>
                                            <p:cond delay="1808"/>
                                          </p:stCondLst>
                                        </p:cTn>
                                        <p:tgtEl>
                                          <p:spTgt spid="3">
                                            <p:txEl>
                                              <p:pRg st="1" end="1"/>
                                            </p:txEl>
                                          </p:spTgt>
                                        </p:tgtEl>
                                      </p:cBhvr>
                                      <p:to x="100000" y="95000"/>
                                    </p:animScale>
                                    <p:animScale>
                                      <p:cBhvr>
                                        <p:cTn id="71" dur="166" decel="50000">
                                          <p:stCondLst>
                                            <p:cond delay="1834"/>
                                          </p:stCondLst>
                                        </p:cTn>
                                        <p:tgtEl>
                                          <p:spTgt spid="3">
                                            <p:txEl>
                                              <p:pRg st="1" end="1"/>
                                            </p:txEl>
                                          </p:spTgt>
                                        </p:tgtEl>
                                      </p:cBhvr>
                                      <p:to x="100000" y="100000"/>
                                    </p:animScale>
                                  </p:childTnLst>
                                </p:cTn>
                              </p:par>
                            </p:childTnLst>
                          </p:cTn>
                        </p:par>
                      </p:childTnLst>
                    </p:cTn>
                  </p:par>
                  <p:par>
                    <p:cTn id="72" fill="hold">
                      <p:stCondLst>
                        <p:cond delay="indefinite"/>
                      </p:stCondLst>
                      <p:childTnLst>
                        <p:par>
                          <p:cTn id="73" fill="hold">
                            <p:stCondLst>
                              <p:cond delay="0"/>
                            </p:stCondLst>
                            <p:childTnLst>
                              <p:par>
                                <p:cTn id="74" presetID="26" presetClass="entr" presetSubtype="0" fill="hold" grpId="0" nodeType="clickEffect">
                                  <p:stCondLst>
                                    <p:cond delay="0"/>
                                  </p:stCondLst>
                                  <p:childTnLst>
                                    <p:set>
                                      <p:cBhvr>
                                        <p:cTn id="75" dur="1" fill="hold">
                                          <p:stCondLst>
                                            <p:cond delay="0"/>
                                          </p:stCondLst>
                                        </p:cTn>
                                        <p:tgtEl>
                                          <p:spTgt spid="3">
                                            <p:txEl>
                                              <p:pRg st="2" end="2"/>
                                            </p:txEl>
                                          </p:spTgt>
                                        </p:tgtEl>
                                        <p:attrNameLst>
                                          <p:attrName>style.visibility</p:attrName>
                                        </p:attrNameLst>
                                      </p:cBhvr>
                                      <p:to>
                                        <p:strVal val="visible"/>
                                      </p:to>
                                    </p:set>
                                    <p:animEffect transition="in" filter="wipe(down)">
                                      <p:cBhvr>
                                        <p:cTn id="76" dur="580">
                                          <p:stCondLst>
                                            <p:cond delay="0"/>
                                          </p:stCondLst>
                                        </p:cTn>
                                        <p:tgtEl>
                                          <p:spTgt spid="3">
                                            <p:txEl>
                                              <p:pRg st="2" end="2"/>
                                            </p:txEl>
                                          </p:spTgt>
                                        </p:tgtEl>
                                      </p:cBhvr>
                                    </p:animEffect>
                                    <p:anim calcmode="lin" valueType="num">
                                      <p:cBhvr>
                                        <p:cTn id="77"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82" dur="26">
                                          <p:stCondLst>
                                            <p:cond delay="650"/>
                                          </p:stCondLst>
                                        </p:cTn>
                                        <p:tgtEl>
                                          <p:spTgt spid="3">
                                            <p:txEl>
                                              <p:pRg st="2" end="2"/>
                                            </p:txEl>
                                          </p:spTgt>
                                        </p:tgtEl>
                                      </p:cBhvr>
                                      <p:to x="100000" y="60000"/>
                                    </p:animScale>
                                    <p:animScale>
                                      <p:cBhvr>
                                        <p:cTn id="83" dur="166" decel="50000">
                                          <p:stCondLst>
                                            <p:cond delay="676"/>
                                          </p:stCondLst>
                                        </p:cTn>
                                        <p:tgtEl>
                                          <p:spTgt spid="3">
                                            <p:txEl>
                                              <p:pRg st="2" end="2"/>
                                            </p:txEl>
                                          </p:spTgt>
                                        </p:tgtEl>
                                      </p:cBhvr>
                                      <p:to x="100000" y="100000"/>
                                    </p:animScale>
                                    <p:animScale>
                                      <p:cBhvr>
                                        <p:cTn id="84" dur="26">
                                          <p:stCondLst>
                                            <p:cond delay="1312"/>
                                          </p:stCondLst>
                                        </p:cTn>
                                        <p:tgtEl>
                                          <p:spTgt spid="3">
                                            <p:txEl>
                                              <p:pRg st="2" end="2"/>
                                            </p:txEl>
                                          </p:spTgt>
                                        </p:tgtEl>
                                      </p:cBhvr>
                                      <p:to x="100000" y="80000"/>
                                    </p:animScale>
                                    <p:animScale>
                                      <p:cBhvr>
                                        <p:cTn id="85" dur="166" decel="50000">
                                          <p:stCondLst>
                                            <p:cond delay="1338"/>
                                          </p:stCondLst>
                                        </p:cTn>
                                        <p:tgtEl>
                                          <p:spTgt spid="3">
                                            <p:txEl>
                                              <p:pRg st="2" end="2"/>
                                            </p:txEl>
                                          </p:spTgt>
                                        </p:tgtEl>
                                      </p:cBhvr>
                                      <p:to x="100000" y="100000"/>
                                    </p:animScale>
                                    <p:animScale>
                                      <p:cBhvr>
                                        <p:cTn id="86" dur="26">
                                          <p:stCondLst>
                                            <p:cond delay="1642"/>
                                          </p:stCondLst>
                                        </p:cTn>
                                        <p:tgtEl>
                                          <p:spTgt spid="3">
                                            <p:txEl>
                                              <p:pRg st="2" end="2"/>
                                            </p:txEl>
                                          </p:spTgt>
                                        </p:tgtEl>
                                      </p:cBhvr>
                                      <p:to x="100000" y="90000"/>
                                    </p:animScale>
                                    <p:animScale>
                                      <p:cBhvr>
                                        <p:cTn id="87" dur="166" decel="50000">
                                          <p:stCondLst>
                                            <p:cond delay="1668"/>
                                          </p:stCondLst>
                                        </p:cTn>
                                        <p:tgtEl>
                                          <p:spTgt spid="3">
                                            <p:txEl>
                                              <p:pRg st="2" end="2"/>
                                            </p:txEl>
                                          </p:spTgt>
                                        </p:tgtEl>
                                      </p:cBhvr>
                                      <p:to x="100000" y="100000"/>
                                    </p:animScale>
                                    <p:animScale>
                                      <p:cBhvr>
                                        <p:cTn id="88" dur="26">
                                          <p:stCondLst>
                                            <p:cond delay="1808"/>
                                          </p:stCondLst>
                                        </p:cTn>
                                        <p:tgtEl>
                                          <p:spTgt spid="3">
                                            <p:txEl>
                                              <p:pRg st="2" end="2"/>
                                            </p:txEl>
                                          </p:spTgt>
                                        </p:tgtEl>
                                      </p:cBhvr>
                                      <p:to x="100000" y="95000"/>
                                    </p:animScale>
                                    <p:animScale>
                                      <p:cBhvr>
                                        <p:cTn id="89" dur="166" decel="50000">
                                          <p:stCondLst>
                                            <p:cond delay="1834"/>
                                          </p:stCondLst>
                                        </p:cTn>
                                        <p:tgtEl>
                                          <p:spTgt spid="3">
                                            <p:txEl>
                                              <p:pRg st="2" end="2"/>
                                            </p:txEl>
                                          </p:spTgt>
                                        </p:tgtEl>
                                      </p:cBhvr>
                                      <p:to x="100000" y="100000"/>
                                    </p:animScale>
                                  </p:childTnLst>
                                </p:cTn>
                              </p:par>
                            </p:childTnLst>
                          </p:cTn>
                        </p:par>
                      </p:childTnLst>
                    </p:cTn>
                  </p:par>
                  <p:par>
                    <p:cTn id="90" fill="hold">
                      <p:stCondLst>
                        <p:cond delay="indefinite"/>
                      </p:stCondLst>
                      <p:childTnLst>
                        <p:par>
                          <p:cTn id="91" fill="hold">
                            <p:stCondLst>
                              <p:cond delay="0"/>
                            </p:stCondLst>
                            <p:childTnLst>
                              <p:par>
                                <p:cTn id="92" presetID="26" presetClass="entr" presetSubtype="0" fill="hold" grpId="0" nodeType="clickEffect">
                                  <p:stCondLst>
                                    <p:cond delay="0"/>
                                  </p:stCondLst>
                                  <p:childTnLst>
                                    <p:set>
                                      <p:cBhvr>
                                        <p:cTn id="93" dur="1" fill="hold">
                                          <p:stCondLst>
                                            <p:cond delay="0"/>
                                          </p:stCondLst>
                                        </p:cTn>
                                        <p:tgtEl>
                                          <p:spTgt spid="3">
                                            <p:txEl>
                                              <p:pRg st="3" end="3"/>
                                            </p:txEl>
                                          </p:spTgt>
                                        </p:tgtEl>
                                        <p:attrNameLst>
                                          <p:attrName>style.visibility</p:attrName>
                                        </p:attrNameLst>
                                      </p:cBhvr>
                                      <p:to>
                                        <p:strVal val="visible"/>
                                      </p:to>
                                    </p:set>
                                    <p:animEffect transition="in" filter="wipe(down)">
                                      <p:cBhvr>
                                        <p:cTn id="94" dur="580">
                                          <p:stCondLst>
                                            <p:cond delay="0"/>
                                          </p:stCondLst>
                                        </p:cTn>
                                        <p:tgtEl>
                                          <p:spTgt spid="3">
                                            <p:txEl>
                                              <p:pRg st="3" end="3"/>
                                            </p:txEl>
                                          </p:spTgt>
                                        </p:tgtEl>
                                      </p:cBhvr>
                                    </p:animEffect>
                                    <p:anim calcmode="lin" valueType="num">
                                      <p:cBhvr>
                                        <p:cTn id="95"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96"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97"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98"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99"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100" dur="26">
                                          <p:stCondLst>
                                            <p:cond delay="650"/>
                                          </p:stCondLst>
                                        </p:cTn>
                                        <p:tgtEl>
                                          <p:spTgt spid="3">
                                            <p:txEl>
                                              <p:pRg st="3" end="3"/>
                                            </p:txEl>
                                          </p:spTgt>
                                        </p:tgtEl>
                                      </p:cBhvr>
                                      <p:to x="100000" y="60000"/>
                                    </p:animScale>
                                    <p:animScale>
                                      <p:cBhvr>
                                        <p:cTn id="101" dur="166" decel="50000">
                                          <p:stCondLst>
                                            <p:cond delay="676"/>
                                          </p:stCondLst>
                                        </p:cTn>
                                        <p:tgtEl>
                                          <p:spTgt spid="3">
                                            <p:txEl>
                                              <p:pRg st="3" end="3"/>
                                            </p:txEl>
                                          </p:spTgt>
                                        </p:tgtEl>
                                      </p:cBhvr>
                                      <p:to x="100000" y="100000"/>
                                    </p:animScale>
                                    <p:animScale>
                                      <p:cBhvr>
                                        <p:cTn id="102" dur="26">
                                          <p:stCondLst>
                                            <p:cond delay="1312"/>
                                          </p:stCondLst>
                                        </p:cTn>
                                        <p:tgtEl>
                                          <p:spTgt spid="3">
                                            <p:txEl>
                                              <p:pRg st="3" end="3"/>
                                            </p:txEl>
                                          </p:spTgt>
                                        </p:tgtEl>
                                      </p:cBhvr>
                                      <p:to x="100000" y="80000"/>
                                    </p:animScale>
                                    <p:animScale>
                                      <p:cBhvr>
                                        <p:cTn id="103" dur="166" decel="50000">
                                          <p:stCondLst>
                                            <p:cond delay="1338"/>
                                          </p:stCondLst>
                                        </p:cTn>
                                        <p:tgtEl>
                                          <p:spTgt spid="3">
                                            <p:txEl>
                                              <p:pRg st="3" end="3"/>
                                            </p:txEl>
                                          </p:spTgt>
                                        </p:tgtEl>
                                      </p:cBhvr>
                                      <p:to x="100000" y="100000"/>
                                    </p:animScale>
                                    <p:animScale>
                                      <p:cBhvr>
                                        <p:cTn id="104" dur="26">
                                          <p:stCondLst>
                                            <p:cond delay="1642"/>
                                          </p:stCondLst>
                                        </p:cTn>
                                        <p:tgtEl>
                                          <p:spTgt spid="3">
                                            <p:txEl>
                                              <p:pRg st="3" end="3"/>
                                            </p:txEl>
                                          </p:spTgt>
                                        </p:tgtEl>
                                      </p:cBhvr>
                                      <p:to x="100000" y="90000"/>
                                    </p:animScale>
                                    <p:animScale>
                                      <p:cBhvr>
                                        <p:cTn id="105" dur="166" decel="50000">
                                          <p:stCondLst>
                                            <p:cond delay="1668"/>
                                          </p:stCondLst>
                                        </p:cTn>
                                        <p:tgtEl>
                                          <p:spTgt spid="3">
                                            <p:txEl>
                                              <p:pRg st="3" end="3"/>
                                            </p:txEl>
                                          </p:spTgt>
                                        </p:tgtEl>
                                      </p:cBhvr>
                                      <p:to x="100000" y="100000"/>
                                    </p:animScale>
                                    <p:animScale>
                                      <p:cBhvr>
                                        <p:cTn id="106" dur="26">
                                          <p:stCondLst>
                                            <p:cond delay="1808"/>
                                          </p:stCondLst>
                                        </p:cTn>
                                        <p:tgtEl>
                                          <p:spTgt spid="3">
                                            <p:txEl>
                                              <p:pRg st="3" end="3"/>
                                            </p:txEl>
                                          </p:spTgt>
                                        </p:tgtEl>
                                      </p:cBhvr>
                                      <p:to x="100000" y="95000"/>
                                    </p:animScale>
                                    <p:animScale>
                                      <p:cBhvr>
                                        <p:cTn id="107" dur="166" decel="50000">
                                          <p:stCondLst>
                                            <p:cond delay="1834"/>
                                          </p:stCondLst>
                                        </p:cTn>
                                        <p:tgtEl>
                                          <p:spTgt spid="3">
                                            <p:txEl>
                                              <p:pRg st="3" end="3"/>
                                            </p:txEl>
                                          </p:spTgt>
                                        </p:tgtEl>
                                      </p:cBhvr>
                                      <p:to x="100000" y="100000"/>
                                    </p:animScale>
                                  </p:childTnLst>
                                </p:cTn>
                              </p:par>
                            </p:childTnLst>
                          </p:cTn>
                        </p:par>
                      </p:childTnLst>
                    </p:cTn>
                  </p:par>
                  <p:par>
                    <p:cTn id="108" fill="hold">
                      <p:stCondLst>
                        <p:cond delay="indefinite"/>
                      </p:stCondLst>
                      <p:childTnLst>
                        <p:par>
                          <p:cTn id="109" fill="hold">
                            <p:stCondLst>
                              <p:cond delay="0"/>
                            </p:stCondLst>
                            <p:childTnLst>
                              <p:par>
                                <p:cTn id="110" presetID="26" presetClass="entr" presetSubtype="0" fill="hold" grpId="0" nodeType="clickEffect">
                                  <p:stCondLst>
                                    <p:cond delay="0"/>
                                  </p:stCondLst>
                                  <p:childTnLst>
                                    <p:set>
                                      <p:cBhvr>
                                        <p:cTn id="111" dur="1" fill="hold">
                                          <p:stCondLst>
                                            <p:cond delay="0"/>
                                          </p:stCondLst>
                                        </p:cTn>
                                        <p:tgtEl>
                                          <p:spTgt spid="3">
                                            <p:txEl>
                                              <p:pRg st="4" end="4"/>
                                            </p:txEl>
                                          </p:spTgt>
                                        </p:tgtEl>
                                        <p:attrNameLst>
                                          <p:attrName>style.visibility</p:attrName>
                                        </p:attrNameLst>
                                      </p:cBhvr>
                                      <p:to>
                                        <p:strVal val="visible"/>
                                      </p:to>
                                    </p:set>
                                    <p:animEffect transition="in" filter="wipe(down)">
                                      <p:cBhvr>
                                        <p:cTn id="112" dur="580">
                                          <p:stCondLst>
                                            <p:cond delay="0"/>
                                          </p:stCondLst>
                                        </p:cTn>
                                        <p:tgtEl>
                                          <p:spTgt spid="3">
                                            <p:txEl>
                                              <p:pRg st="4" end="4"/>
                                            </p:txEl>
                                          </p:spTgt>
                                        </p:tgtEl>
                                      </p:cBhvr>
                                    </p:animEffect>
                                    <p:anim calcmode="lin" valueType="num">
                                      <p:cBhvr>
                                        <p:cTn id="113"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114"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115"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116"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117"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18" dur="26">
                                          <p:stCondLst>
                                            <p:cond delay="650"/>
                                          </p:stCondLst>
                                        </p:cTn>
                                        <p:tgtEl>
                                          <p:spTgt spid="3">
                                            <p:txEl>
                                              <p:pRg st="4" end="4"/>
                                            </p:txEl>
                                          </p:spTgt>
                                        </p:tgtEl>
                                      </p:cBhvr>
                                      <p:to x="100000" y="60000"/>
                                    </p:animScale>
                                    <p:animScale>
                                      <p:cBhvr>
                                        <p:cTn id="119" dur="166" decel="50000">
                                          <p:stCondLst>
                                            <p:cond delay="676"/>
                                          </p:stCondLst>
                                        </p:cTn>
                                        <p:tgtEl>
                                          <p:spTgt spid="3">
                                            <p:txEl>
                                              <p:pRg st="4" end="4"/>
                                            </p:txEl>
                                          </p:spTgt>
                                        </p:tgtEl>
                                      </p:cBhvr>
                                      <p:to x="100000" y="100000"/>
                                    </p:animScale>
                                    <p:animScale>
                                      <p:cBhvr>
                                        <p:cTn id="120" dur="26">
                                          <p:stCondLst>
                                            <p:cond delay="1312"/>
                                          </p:stCondLst>
                                        </p:cTn>
                                        <p:tgtEl>
                                          <p:spTgt spid="3">
                                            <p:txEl>
                                              <p:pRg st="4" end="4"/>
                                            </p:txEl>
                                          </p:spTgt>
                                        </p:tgtEl>
                                      </p:cBhvr>
                                      <p:to x="100000" y="80000"/>
                                    </p:animScale>
                                    <p:animScale>
                                      <p:cBhvr>
                                        <p:cTn id="121" dur="166" decel="50000">
                                          <p:stCondLst>
                                            <p:cond delay="1338"/>
                                          </p:stCondLst>
                                        </p:cTn>
                                        <p:tgtEl>
                                          <p:spTgt spid="3">
                                            <p:txEl>
                                              <p:pRg st="4" end="4"/>
                                            </p:txEl>
                                          </p:spTgt>
                                        </p:tgtEl>
                                      </p:cBhvr>
                                      <p:to x="100000" y="100000"/>
                                    </p:animScale>
                                    <p:animScale>
                                      <p:cBhvr>
                                        <p:cTn id="122" dur="26">
                                          <p:stCondLst>
                                            <p:cond delay="1642"/>
                                          </p:stCondLst>
                                        </p:cTn>
                                        <p:tgtEl>
                                          <p:spTgt spid="3">
                                            <p:txEl>
                                              <p:pRg st="4" end="4"/>
                                            </p:txEl>
                                          </p:spTgt>
                                        </p:tgtEl>
                                      </p:cBhvr>
                                      <p:to x="100000" y="90000"/>
                                    </p:animScale>
                                    <p:animScale>
                                      <p:cBhvr>
                                        <p:cTn id="123" dur="166" decel="50000">
                                          <p:stCondLst>
                                            <p:cond delay="1668"/>
                                          </p:stCondLst>
                                        </p:cTn>
                                        <p:tgtEl>
                                          <p:spTgt spid="3">
                                            <p:txEl>
                                              <p:pRg st="4" end="4"/>
                                            </p:txEl>
                                          </p:spTgt>
                                        </p:tgtEl>
                                      </p:cBhvr>
                                      <p:to x="100000" y="100000"/>
                                    </p:animScale>
                                    <p:animScale>
                                      <p:cBhvr>
                                        <p:cTn id="124" dur="26">
                                          <p:stCondLst>
                                            <p:cond delay="1808"/>
                                          </p:stCondLst>
                                        </p:cTn>
                                        <p:tgtEl>
                                          <p:spTgt spid="3">
                                            <p:txEl>
                                              <p:pRg st="4" end="4"/>
                                            </p:txEl>
                                          </p:spTgt>
                                        </p:tgtEl>
                                      </p:cBhvr>
                                      <p:to x="100000" y="95000"/>
                                    </p:animScale>
                                    <p:animScale>
                                      <p:cBhvr>
                                        <p:cTn id="125" dur="166" decel="50000">
                                          <p:stCondLst>
                                            <p:cond delay="1834"/>
                                          </p:stCondLst>
                                        </p:cTn>
                                        <p:tgtEl>
                                          <p:spTgt spid="3">
                                            <p:txEl>
                                              <p:pRg st="4" end="4"/>
                                            </p:txEl>
                                          </p:spTgt>
                                        </p:tgtEl>
                                      </p:cBhvr>
                                      <p:to x="100000" y="100000"/>
                                    </p:animScale>
                                  </p:childTnLst>
                                </p:cTn>
                              </p:par>
                            </p:childTnLst>
                          </p:cTn>
                        </p:par>
                      </p:childTnLst>
                    </p:cTn>
                  </p:par>
                  <p:par>
                    <p:cTn id="126" fill="hold">
                      <p:stCondLst>
                        <p:cond delay="indefinite"/>
                      </p:stCondLst>
                      <p:childTnLst>
                        <p:par>
                          <p:cTn id="127" fill="hold">
                            <p:stCondLst>
                              <p:cond delay="0"/>
                            </p:stCondLst>
                            <p:childTnLst>
                              <p:par>
                                <p:cTn id="128" presetID="26" presetClass="entr" presetSubtype="0" fill="hold" grpId="0" nodeType="clickEffect">
                                  <p:stCondLst>
                                    <p:cond delay="0"/>
                                  </p:stCondLst>
                                  <p:childTnLst>
                                    <p:set>
                                      <p:cBhvr>
                                        <p:cTn id="129" dur="1" fill="hold">
                                          <p:stCondLst>
                                            <p:cond delay="0"/>
                                          </p:stCondLst>
                                        </p:cTn>
                                        <p:tgtEl>
                                          <p:spTgt spid="3">
                                            <p:txEl>
                                              <p:pRg st="5" end="5"/>
                                            </p:txEl>
                                          </p:spTgt>
                                        </p:tgtEl>
                                        <p:attrNameLst>
                                          <p:attrName>style.visibility</p:attrName>
                                        </p:attrNameLst>
                                      </p:cBhvr>
                                      <p:to>
                                        <p:strVal val="visible"/>
                                      </p:to>
                                    </p:set>
                                    <p:animEffect transition="in" filter="wipe(down)">
                                      <p:cBhvr>
                                        <p:cTn id="130" dur="580">
                                          <p:stCondLst>
                                            <p:cond delay="0"/>
                                          </p:stCondLst>
                                        </p:cTn>
                                        <p:tgtEl>
                                          <p:spTgt spid="3">
                                            <p:txEl>
                                              <p:pRg st="5" end="5"/>
                                            </p:txEl>
                                          </p:spTgt>
                                        </p:tgtEl>
                                      </p:cBhvr>
                                    </p:animEffect>
                                    <p:anim calcmode="lin" valueType="num">
                                      <p:cBhvr>
                                        <p:cTn id="131"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32"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33"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34"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35"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36" dur="26">
                                          <p:stCondLst>
                                            <p:cond delay="650"/>
                                          </p:stCondLst>
                                        </p:cTn>
                                        <p:tgtEl>
                                          <p:spTgt spid="3">
                                            <p:txEl>
                                              <p:pRg st="5" end="5"/>
                                            </p:txEl>
                                          </p:spTgt>
                                        </p:tgtEl>
                                      </p:cBhvr>
                                      <p:to x="100000" y="60000"/>
                                    </p:animScale>
                                    <p:animScale>
                                      <p:cBhvr>
                                        <p:cTn id="137" dur="166" decel="50000">
                                          <p:stCondLst>
                                            <p:cond delay="676"/>
                                          </p:stCondLst>
                                        </p:cTn>
                                        <p:tgtEl>
                                          <p:spTgt spid="3">
                                            <p:txEl>
                                              <p:pRg st="5" end="5"/>
                                            </p:txEl>
                                          </p:spTgt>
                                        </p:tgtEl>
                                      </p:cBhvr>
                                      <p:to x="100000" y="100000"/>
                                    </p:animScale>
                                    <p:animScale>
                                      <p:cBhvr>
                                        <p:cTn id="138" dur="26">
                                          <p:stCondLst>
                                            <p:cond delay="1312"/>
                                          </p:stCondLst>
                                        </p:cTn>
                                        <p:tgtEl>
                                          <p:spTgt spid="3">
                                            <p:txEl>
                                              <p:pRg st="5" end="5"/>
                                            </p:txEl>
                                          </p:spTgt>
                                        </p:tgtEl>
                                      </p:cBhvr>
                                      <p:to x="100000" y="80000"/>
                                    </p:animScale>
                                    <p:animScale>
                                      <p:cBhvr>
                                        <p:cTn id="139" dur="166" decel="50000">
                                          <p:stCondLst>
                                            <p:cond delay="1338"/>
                                          </p:stCondLst>
                                        </p:cTn>
                                        <p:tgtEl>
                                          <p:spTgt spid="3">
                                            <p:txEl>
                                              <p:pRg st="5" end="5"/>
                                            </p:txEl>
                                          </p:spTgt>
                                        </p:tgtEl>
                                      </p:cBhvr>
                                      <p:to x="100000" y="100000"/>
                                    </p:animScale>
                                    <p:animScale>
                                      <p:cBhvr>
                                        <p:cTn id="140" dur="26">
                                          <p:stCondLst>
                                            <p:cond delay="1642"/>
                                          </p:stCondLst>
                                        </p:cTn>
                                        <p:tgtEl>
                                          <p:spTgt spid="3">
                                            <p:txEl>
                                              <p:pRg st="5" end="5"/>
                                            </p:txEl>
                                          </p:spTgt>
                                        </p:tgtEl>
                                      </p:cBhvr>
                                      <p:to x="100000" y="90000"/>
                                    </p:animScale>
                                    <p:animScale>
                                      <p:cBhvr>
                                        <p:cTn id="141" dur="166" decel="50000">
                                          <p:stCondLst>
                                            <p:cond delay="1668"/>
                                          </p:stCondLst>
                                        </p:cTn>
                                        <p:tgtEl>
                                          <p:spTgt spid="3">
                                            <p:txEl>
                                              <p:pRg st="5" end="5"/>
                                            </p:txEl>
                                          </p:spTgt>
                                        </p:tgtEl>
                                      </p:cBhvr>
                                      <p:to x="100000" y="100000"/>
                                    </p:animScale>
                                    <p:animScale>
                                      <p:cBhvr>
                                        <p:cTn id="142" dur="26">
                                          <p:stCondLst>
                                            <p:cond delay="1808"/>
                                          </p:stCondLst>
                                        </p:cTn>
                                        <p:tgtEl>
                                          <p:spTgt spid="3">
                                            <p:txEl>
                                              <p:pRg st="5" end="5"/>
                                            </p:txEl>
                                          </p:spTgt>
                                        </p:tgtEl>
                                      </p:cBhvr>
                                      <p:to x="100000" y="95000"/>
                                    </p:animScale>
                                    <p:animScale>
                                      <p:cBhvr>
                                        <p:cTn id="143" dur="166" decel="50000">
                                          <p:stCondLst>
                                            <p:cond delay="1834"/>
                                          </p:stCondLst>
                                        </p:cTn>
                                        <p:tgtEl>
                                          <p:spTgt spid="3">
                                            <p:txEl>
                                              <p:pRg st="5" end="5"/>
                                            </p:txEl>
                                          </p:spTgt>
                                        </p:tgtEl>
                                      </p:cBhvr>
                                      <p:to x="100000" y="100000"/>
                                    </p:animScale>
                                  </p:childTnLst>
                                </p:cTn>
                              </p:par>
                            </p:childTnLst>
                          </p:cTn>
                        </p:par>
                      </p:childTnLst>
                    </p:cTn>
                  </p:par>
                  <p:par>
                    <p:cTn id="144" fill="hold">
                      <p:stCondLst>
                        <p:cond delay="indefinite"/>
                      </p:stCondLst>
                      <p:childTnLst>
                        <p:par>
                          <p:cTn id="145" fill="hold">
                            <p:stCondLst>
                              <p:cond delay="0"/>
                            </p:stCondLst>
                            <p:childTnLst>
                              <p:par>
                                <p:cTn id="146" presetID="26" presetClass="entr" presetSubtype="0" fill="hold" grpId="0" nodeType="clickEffect">
                                  <p:stCondLst>
                                    <p:cond delay="0"/>
                                  </p:stCondLst>
                                  <p:childTnLst>
                                    <p:set>
                                      <p:cBhvr>
                                        <p:cTn id="147" dur="1" fill="hold">
                                          <p:stCondLst>
                                            <p:cond delay="0"/>
                                          </p:stCondLst>
                                        </p:cTn>
                                        <p:tgtEl>
                                          <p:spTgt spid="3">
                                            <p:txEl>
                                              <p:pRg st="6" end="6"/>
                                            </p:txEl>
                                          </p:spTgt>
                                        </p:tgtEl>
                                        <p:attrNameLst>
                                          <p:attrName>style.visibility</p:attrName>
                                        </p:attrNameLst>
                                      </p:cBhvr>
                                      <p:to>
                                        <p:strVal val="visible"/>
                                      </p:to>
                                    </p:set>
                                    <p:animEffect transition="in" filter="wipe(down)">
                                      <p:cBhvr>
                                        <p:cTn id="148" dur="580">
                                          <p:stCondLst>
                                            <p:cond delay="0"/>
                                          </p:stCondLst>
                                        </p:cTn>
                                        <p:tgtEl>
                                          <p:spTgt spid="3">
                                            <p:txEl>
                                              <p:pRg st="6" end="6"/>
                                            </p:txEl>
                                          </p:spTgt>
                                        </p:tgtEl>
                                      </p:cBhvr>
                                    </p:animEffect>
                                    <p:anim calcmode="lin" valueType="num">
                                      <p:cBhvr>
                                        <p:cTn id="149"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50"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51"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52"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53"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54" dur="26">
                                          <p:stCondLst>
                                            <p:cond delay="650"/>
                                          </p:stCondLst>
                                        </p:cTn>
                                        <p:tgtEl>
                                          <p:spTgt spid="3">
                                            <p:txEl>
                                              <p:pRg st="6" end="6"/>
                                            </p:txEl>
                                          </p:spTgt>
                                        </p:tgtEl>
                                      </p:cBhvr>
                                      <p:to x="100000" y="60000"/>
                                    </p:animScale>
                                    <p:animScale>
                                      <p:cBhvr>
                                        <p:cTn id="155" dur="166" decel="50000">
                                          <p:stCondLst>
                                            <p:cond delay="676"/>
                                          </p:stCondLst>
                                        </p:cTn>
                                        <p:tgtEl>
                                          <p:spTgt spid="3">
                                            <p:txEl>
                                              <p:pRg st="6" end="6"/>
                                            </p:txEl>
                                          </p:spTgt>
                                        </p:tgtEl>
                                      </p:cBhvr>
                                      <p:to x="100000" y="100000"/>
                                    </p:animScale>
                                    <p:animScale>
                                      <p:cBhvr>
                                        <p:cTn id="156" dur="26">
                                          <p:stCondLst>
                                            <p:cond delay="1312"/>
                                          </p:stCondLst>
                                        </p:cTn>
                                        <p:tgtEl>
                                          <p:spTgt spid="3">
                                            <p:txEl>
                                              <p:pRg st="6" end="6"/>
                                            </p:txEl>
                                          </p:spTgt>
                                        </p:tgtEl>
                                      </p:cBhvr>
                                      <p:to x="100000" y="80000"/>
                                    </p:animScale>
                                    <p:animScale>
                                      <p:cBhvr>
                                        <p:cTn id="157" dur="166" decel="50000">
                                          <p:stCondLst>
                                            <p:cond delay="1338"/>
                                          </p:stCondLst>
                                        </p:cTn>
                                        <p:tgtEl>
                                          <p:spTgt spid="3">
                                            <p:txEl>
                                              <p:pRg st="6" end="6"/>
                                            </p:txEl>
                                          </p:spTgt>
                                        </p:tgtEl>
                                      </p:cBhvr>
                                      <p:to x="100000" y="100000"/>
                                    </p:animScale>
                                    <p:animScale>
                                      <p:cBhvr>
                                        <p:cTn id="158" dur="26">
                                          <p:stCondLst>
                                            <p:cond delay="1642"/>
                                          </p:stCondLst>
                                        </p:cTn>
                                        <p:tgtEl>
                                          <p:spTgt spid="3">
                                            <p:txEl>
                                              <p:pRg st="6" end="6"/>
                                            </p:txEl>
                                          </p:spTgt>
                                        </p:tgtEl>
                                      </p:cBhvr>
                                      <p:to x="100000" y="90000"/>
                                    </p:animScale>
                                    <p:animScale>
                                      <p:cBhvr>
                                        <p:cTn id="159" dur="166" decel="50000">
                                          <p:stCondLst>
                                            <p:cond delay="1668"/>
                                          </p:stCondLst>
                                        </p:cTn>
                                        <p:tgtEl>
                                          <p:spTgt spid="3">
                                            <p:txEl>
                                              <p:pRg st="6" end="6"/>
                                            </p:txEl>
                                          </p:spTgt>
                                        </p:tgtEl>
                                      </p:cBhvr>
                                      <p:to x="100000" y="100000"/>
                                    </p:animScale>
                                    <p:animScale>
                                      <p:cBhvr>
                                        <p:cTn id="160" dur="26">
                                          <p:stCondLst>
                                            <p:cond delay="1808"/>
                                          </p:stCondLst>
                                        </p:cTn>
                                        <p:tgtEl>
                                          <p:spTgt spid="3">
                                            <p:txEl>
                                              <p:pRg st="6" end="6"/>
                                            </p:txEl>
                                          </p:spTgt>
                                        </p:tgtEl>
                                      </p:cBhvr>
                                      <p:to x="100000" y="95000"/>
                                    </p:animScale>
                                    <p:animScale>
                                      <p:cBhvr>
                                        <p:cTn id="161"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85728"/>
            <a:ext cx="6629400" cy="1143000"/>
          </a:xfrm>
        </p:spPr>
        <p:txBody>
          <a:bodyPr>
            <a:normAutofit fontScale="90000"/>
          </a:bodyPr>
          <a:lstStyle/>
          <a:p>
            <a:pPr fontAlgn="auto">
              <a:spcAft>
                <a:spcPts val="0"/>
              </a:spcAft>
              <a:defRPr/>
            </a:pPr>
            <a:r>
              <a:rPr lang="fr-FR" sz="3100" dirty="0" smtClean="0">
                <a:solidFill>
                  <a:schemeClr val="accent5">
                    <a:lumMod val="75000"/>
                  </a:schemeClr>
                </a:solidFill>
              </a:rPr>
              <a:t>Préparation</a:t>
            </a:r>
            <a:r>
              <a:rPr lang="fr-FR" sz="3100" dirty="0" smtClean="0"/>
              <a:t> </a:t>
            </a:r>
            <a:r>
              <a:rPr lang="fr-FR" sz="3100" dirty="0" smtClean="0">
                <a:solidFill>
                  <a:schemeClr val="accent5">
                    <a:lumMod val="75000"/>
                  </a:schemeClr>
                </a:solidFill>
              </a:rPr>
              <a:t>de la réunion(2/5):</a:t>
            </a:r>
            <a:r>
              <a:rPr lang="fr-FR" dirty="0" smtClean="0"/>
              <a:t/>
            </a:r>
            <a:br>
              <a:rPr lang="fr-FR" dirty="0" smtClean="0"/>
            </a:br>
            <a:endParaRPr lang="fr-FR" dirty="0"/>
          </a:p>
        </p:txBody>
      </p:sp>
      <p:sp>
        <p:nvSpPr>
          <p:cNvPr id="3" name="Espace réservé du contenu 2"/>
          <p:cNvSpPr>
            <a:spLocks noGrp="1"/>
          </p:cNvSpPr>
          <p:nvPr>
            <p:ph idx="1"/>
          </p:nvPr>
        </p:nvSpPr>
        <p:spPr>
          <a:xfrm>
            <a:off x="0" y="0"/>
            <a:ext cx="9144000" cy="6858000"/>
          </a:xfrm>
        </p:spPr>
        <p:txBody>
          <a:bodyPr>
            <a:normAutofit fontScale="92500" lnSpcReduction="10000"/>
          </a:bodyPr>
          <a:lstStyle/>
          <a:p>
            <a:pPr fontAlgn="auto">
              <a:spcAft>
                <a:spcPts val="0"/>
              </a:spcAft>
              <a:defRPr/>
            </a:pPr>
            <a:r>
              <a:rPr lang="fr-FR" b="1" dirty="0" smtClean="0">
                <a:solidFill>
                  <a:schemeClr val="accent2">
                    <a:lumMod val="40000"/>
                    <a:lumOff val="60000"/>
                  </a:schemeClr>
                </a:solidFill>
                <a:effectLst/>
              </a:rPr>
              <a:t>  </a:t>
            </a:r>
            <a:r>
              <a:rPr lang="fr-FR" sz="2200" b="1" dirty="0" smtClean="0">
                <a:solidFill>
                  <a:schemeClr val="accent2">
                    <a:lumMod val="40000"/>
                    <a:lumOff val="60000"/>
                  </a:schemeClr>
                </a:solidFill>
                <a:effectLst/>
              </a:rPr>
              <a:t>Définir les objectifs de la réunion : </a:t>
            </a:r>
            <a:r>
              <a:rPr lang="fr-FR" b="1" dirty="0" smtClean="0"/>
              <a:t>Définir les objectifs de la réunion avec rigueur est certainement le point le plus important et le plus difficile que rencontre tout animateur. Un objectif correctement rédigé évite au groupe de s'égarer et permet à l'animateur  de recentrer les débats lorsqu'il constate une dérive du groupe.</a:t>
            </a:r>
            <a:endParaRPr lang="fr-FR" b="1" dirty="0" smtClean="0">
              <a:solidFill>
                <a:schemeClr val="accent2">
                  <a:lumMod val="40000"/>
                  <a:lumOff val="60000"/>
                </a:schemeClr>
              </a:solidFill>
              <a:effectLst/>
            </a:endParaRPr>
          </a:p>
          <a:p>
            <a:pPr algn="just" fontAlgn="auto">
              <a:spcAft>
                <a:spcPts val="0"/>
              </a:spcAft>
              <a:defRPr/>
            </a:pPr>
            <a:r>
              <a:rPr lang="fr-FR" dirty="0" smtClean="0">
                <a:solidFill>
                  <a:schemeClr val="accent2">
                    <a:lumMod val="40000"/>
                    <a:lumOff val="60000"/>
                  </a:schemeClr>
                </a:solidFill>
                <a:effectLst/>
              </a:rPr>
              <a:t> </a:t>
            </a:r>
            <a:r>
              <a:rPr lang="fr-FR" sz="2000" b="1" dirty="0" smtClean="0">
                <a:solidFill>
                  <a:schemeClr val="accent2">
                    <a:lumMod val="40000"/>
                    <a:lumOff val="60000"/>
                  </a:schemeClr>
                </a:solidFill>
                <a:effectLst/>
              </a:rPr>
              <a:t>Composer le groupe de travail :  </a:t>
            </a:r>
          </a:p>
          <a:p>
            <a:pPr algn="just" fontAlgn="auto">
              <a:spcAft>
                <a:spcPts val="0"/>
              </a:spcAft>
              <a:buFont typeface="Wingdings" pitchFamily="2" charset="2"/>
              <a:buChar char="Ø"/>
              <a:defRPr/>
            </a:pPr>
            <a:r>
              <a:rPr lang="fr-FR" b="1" dirty="0" smtClean="0">
                <a:solidFill>
                  <a:schemeClr val="accent4">
                    <a:lumMod val="60000"/>
                    <a:lumOff val="40000"/>
                  </a:schemeClr>
                </a:solidFill>
              </a:rPr>
              <a:t>Le nombre des </a:t>
            </a:r>
            <a:r>
              <a:rPr lang="fr-FR" b="1" dirty="0" smtClean="0">
                <a:solidFill>
                  <a:schemeClr val="accent4">
                    <a:lumMod val="60000"/>
                    <a:lumOff val="40000"/>
                  </a:schemeClr>
                </a:solidFill>
                <a:effectLst/>
              </a:rPr>
              <a:t>participants       </a:t>
            </a:r>
          </a:p>
          <a:p>
            <a:pPr algn="just" fontAlgn="auto">
              <a:spcAft>
                <a:spcPts val="0"/>
              </a:spcAft>
              <a:buFont typeface="Wingdings" pitchFamily="2" charset="2"/>
              <a:buChar char="Ø"/>
              <a:defRPr/>
            </a:pPr>
            <a:r>
              <a:rPr lang="fr-FR" b="1" dirty="0" smtClean="0">
                <a:solidFill>
                  <a:schemeClr val="accent4">
                    <a:lumMod val="60000"/>
                    <a:lumOff val="40000"/>
                  </a:schemeClr>
                </a:solidFill>
                <a:effectLst/>
              </a:rPr>
              <a:t>Le choix des participants:</a:t>
            </a:r>
            <a:r>
              <a:rPr lang="fr-FR" b="1" dirty="0" smtClean="0">
                <a:effectLst/>
              </a:rPr>
              <a:t> </a:t>
            </a:r>
            <a:r>
              <a:rPr lang="fr-FR" b="1" dirty="0" smtClean="0"/>
              <a:t>Quelques critères précis doivent présider à ce choix:</a:t>
            </a:r>
            <a:endParaRPr lang="fr-FR" b="1" dirty="0" smtClean="0">
              <a:effectLst/>
            </a:endParaRPr>
          </a:p>
          <a:p>
            <a:pPr algn="just" fontAlgn="auto">
              <a:spcAft>
                <a:spcPts val="0"/>
              </a:spcAft>
              <a:buFont typeface="Wingdings" pitchFamily="2" charset="2"/>
              <a:buChar char="v"/>
              <a:defRPr/>
            </a:pPr>
            <a:r>
              <a:rPr lang="fr-FR" b="1" i="1" dirty="0" smtClean="0"/>
              <a:t>Le niveau de compétence</a:t>
            </a:r>
          </a:p>
          <a:p>
            <a:pPr algn="just" fontAlgn="auto">
              <a:spcAft>
                <a:spcPts val="0"/>
              </a:spcAft>
              <a:buFont typeface="Wingdings" pitchFamily="2" charset="2"/>
              <a:buChar char="v"/>
              <a:defRPr/>
            </a:pPr>
            <a:r>
              <a:rPr lang="fr-FR" b="1" i="1" dirty="0" smtClean="0"/>
              <a:t>Le degré de motivation</a:t>
            </a:r>
          </a:p>
          <a:p>
            <a:pPr algn="just" fontAlgn="auto">
              <a:spcAft>
                <a:spcPts val="0"/>
              </a:spcAft>
              <a:buFont typeface="Wingdings" pitchFamily="2" charset="2"/>
              <a:buChar char="v"/>
              <a:defRPr/>
            </a:pPr>
            <a:r>
              <a:rPr lang="fr-FR" b="1" i="1" dirty="0" smtClean="0"/>
              <a:t>La capacité à travailler en groupe</a:t>
            </a:r>
            <a:endParaRPr lang="fr-FR" b="1" dirty="0" smtClean="0">
              <a:solidFill>
                <a:schemeClr val="accent2">
                  <a:lumMod val="40000"/>
                  <a:lumOff val="60000"/>
                </a:schemeClr>
              </a:solidFill>
              <a:effectLst/>
            </a:endParaRPr>
          </a:p>
        </p:txBody>
      </p:sp>
      <p:sp>
        <p:nvSpPr>
          <p:cNvPr id="4" name="Ellipse 3"/>
          <p:cNvSpPr/>
          <p:nvPr/>
        </p:nvSpPr>
        <p:spPr>
          <a:xfrm>
            <a:off x="8072462" y="5643578"/>
            <a:ext cx="571504" cy="714380"/>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a:solidFill>
                  <a:schemeClr val="accent3">
                    <a:lumMod val="75000"/>
                  </a:schemeClr>
                </a:solidFill>
              </a:rPr>
              <a:t>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1"/>
                                          </p:val>
                                        </p:tav>
                                        <p:tav tm="100000">
                                          <p:val>
                                            <p:strVal val="#ppt_x"/>
                                          </p:val>
                                        </p:tav>
                                      </p:tavLst>
                                    </p:anim>
                                    <p:anim calcmode="lin" valueType="num">
                                      <p:cBhvr>
                                        <p:cTn id="17"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wipe(down)">
                                      <p:cBhvr>
                                        <p:cTn id="22" dur="580">
                                          <p:stCondLst>
                                            <p:cond delay="0"/>
                                          </p:stCondLst>
                                        </p:cTn>
                                        <p:tgtEl>
                                          <p:spTgt spid="3">
                                            <p:bg/>
                                          </p:spTgt>
                                        </p:tgtEl>
                                      </p:cBhvr>
                                    </p:animEffect>
                                    <p:anim calcmode="lin" valueType="num">
                                      <p:cBhvr>
                                        <p:cTn id="23"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bg/>
                                          </p:spTgt>
                                        </p:tgtEl>
                                      </p:cBhvr>
                                      <p:to x="100000" y="60000"/>
                                    </p:animScale>
                                    <p:animScale>
                                      <p:cBhvr>
                                        <p:cTn id="29" dur="166" decel="50000">
                                          <p:stCondLst>
                                            <p:cond delay="676"/>
                                          </p:stCondLst>
                                        </p:cTn>
                                        <p:tgtEl>
                                          <p:spTgt spid="3">
                                            <p:bg/>
                                          </p:spTgt>
                                        </p:tgtEl>
                                      </p:cBhvr>
                                      <p:to x="100000" y="100000"/>
                                    </p:animScale>
                                    <p:animScale>
                                      <p:cBhvr>
                                        <p:cTn id="30" dur="26">
                                          <p:stCondLst>
                                            <p:cond delay="1312"/>
                                          </p:stCondLst>
                                        </p:cTn>
                                        <p:tgtEl>
                                          <p:spTgt spid="3">
                                            <p:bg/>
                                          </p:spTgt>
                                        </p:tgtEl>
                                      </p:cBhvr>
                                      <p:to x="100000" y="80000"/>
                                    </p:animScale>
                                    <p:animScale>
                                      <p:cBhvr>
                                        <p:cTn id="31" dur="166" decel="50000">
                                          <p:stCondLst>
                                            <p:cond delay="1338"/>
                                          </p:stCondLst>
                                        </p:cTn>
                                        <p:tgtEl>
                                          <p:spTgt spid="3">
                                            <p:bg/>
                                          </p:spTgt>
                                        </p:tgtEl>
                                      </p:cBhvr>
                                      <p:to x="100000" y="100000"/>
                                    </p:animScale>
                                    <p:animScale>
                                      <p:cBhvr>
                                        <p:cTn id="32" dur="26">
                                          <p:stCondLst>
                                            <p:cond delay="1642"/>
                                          </p:stCondLst>
                                        </p:cTn>
                                        <p:tgtEl>
                                          <p:spTgt spid="3">
                                            <p:bg/>
                                          </p:spTgt>
                                        </p:tgtEl>
                                      </p:cBhvr>
                                      <p:to x="100000" y="90000"/>
                                    </p:animScale>
                                    <p:animScale>
                                      <p:cBhvr>
                                        <p:cTn id="33" dur="166" decel="50000">
                                          <p:stCondLst>
                                            <p:cond delay="1668"/>
                                          </p:stCondLst>
                                        </p:cTn>
                                        <p:tgtEl>
                                          <p:spTgt spid="3">
                                            <p:bg/>
                                          </p:spTgt>
                                        </p:tgtEl>
                                      </p:cBhvr>
                                      <p:to x="100000" y="100000"/>
                                    </p:animScale>
                                    <p:animScale>
                                      <p:cBhvr>
                                        <p:cTn id="34" dur="26">
                                          <p:stCondLst>
                                            <p:cond delay="1808"/>
                                          </p:stCondLst>
                                        </p:cTn>
                                        <p:tgtEl>
                                          <p:spTgt spid="3">
                                            <p:bg/>
                                          </p:spTgt>
                                        </p:tgtEl>
                                      </p:cBhvr>
                                      <p:to x="100000" y="95000"/>
                                    </p:animScale>
                                    <p:animScale>
                                      <p:cBhvr>
                                        <p:cTn id="35" dur="166" decel="50000">
                                          <p:stCondLst>
                                            <p:cond delay="1834"/>
                                          </p:stCondLst>
                                        </p:cTn>
                                        <p:tgtEl>
                                          <p:spTgt spid="3">
                                            <p:bg/>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3">
                                            <p:txEl>
                                              <p:pRg st="0" end="0"/>
                                            </p:txEl>
                                          </p:spTgt>
                                        </p:tgtEl>
                                        <p:attrNameLst>
                                          <p:attrName>style.visibility</p:attrName>
                                        </p:attrNameLst>
                                      </p:cBhvr>
                                      <p:to>
                                        <p:strVal val="visible"/>
                                      </p:to>
                                    </p:set>
                                    <p:animEffect transition="in" filter="wipe(down)">
                                      <p:cBhvr>
                                        <p:cTn id="40" dur="580">
                                          <p:stCondLst>
                                            <p:cond delay="0"/>
                                          </p:stCondLst>
                                        </p:cTn>
                                        <p:tgtEl>
                                          <p:spTgt spid="3">
                                            <p:txEl>
                                              <p:pRg st="0" end="0"/>
                                            </p:txEl>
                                          </p:spTgt>
                                        </p:tgtEl>
                                      </p:cBhvr>
                                    </p:animEffect>
                                    <p:anim calcmode="lin" valueType="num">
                                      <p:cBhvr>
                                        <p:cTn id="41"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0" end="0"/>
                                            </p:txEl>
                                          </p:spTgt>
                                        </p:tgtEl>
                                      </p:cBhvr>
                                      <p:to x="100000" y="60000"/>
                                    </p:animScale>
                                    <p:animScale>
                                      <p:cBhvr>
                                        <p:cTn id="47" dur="166" decel="50000">
                                          <p:stCondLst>
                                            <p:cond delay="676"/>
                                          </p:stCondLst>
                                        </p:cTn>
                                        <p:tgtEl>
                                          <p:spTgt spid="3">
                                            <p:txEl>
                                              <p:pRg st="0" end="0"/>
                                            </p:txEl>
                                          </p:spTgt>
                                        </p:tgtEl>
                                      </p:cBhvr>
                                      <p:to x="100000" y="100000"/>
                                    </p:animScale>
                                    <p:animScale>
                                      <p:cBhvr>
                                        <p:cTn id="48" dur="26">
                                          <p:stCondLst>
                                            <p:cond delay="1312"/>
                                          </p:stCondLst>
                                        </p:cTn>
                                        <p:tgtEl>
                                          <p:spTgt spid="3">
                                            <p:txEl>
                                              <p:pRg st="0" end="0"/>
                                            </p:txEl>
                                          </p:spTgt>
                                        </p:tgtEl>
                                      </p:cBhvr>
                                      <p:to x="100000" y="80000"/>
                                    </p:animScale>
                                    <p:animScale>
                                      <p:cBhvr>
                                        <p:cTn id="49" dur="166" decel="50000">
                                          <p:stCondLst>
                                            <p:cond delay="1338"/>
                                          </p:stCondLst>
                                        </p:cTn>
                                        <p:tgtEl>
                                          <p:spTgt spid="3">
                                            <p:txEl>
                                              <p:pRg st="0" end="0"/>
                                            </p:txEl>
                                          </p:spTgt>
                                        </p:tgtEl>
                                      </p:cBhvr>
                                      <p:to x="100000" y="100000"/>
                                    </p:animScale>
                                    <p:animScale>
                                      <p:cBhvr>
                                        <p:cTn id="50" dur="26">
                                          <p:stCondLst>
                                            <p:cond delay="1642"/>
                                          </p:stCondLst>
                                        </p:cTn>
                                        <p:tgtEl>
                                          <p:spTgt spid="3">
                                            <p:txEl>
                                              <p:pRg st="0" end="0"/>
                                            </p:txEl>
                                          </p:spTgt>
                                        </p:tgtEl>
                                      </p:cBhvr>
                                      <p:to x="100000" y="90000"/>
                                    </p:animScale>
                                    <p:animScale>
                                      <p:cBhvr>
                                        <p:cTn id="51" dur="166" decel="50000">
                                          <p:stCondLst>
                                            <p:cond delay="1668"/>
                                          </p:stCondLst>
                                        </p:cTn>
                                        <p:tgtEl>
                                          <p:spTgt spid="3">
                                            <p:txEl>
                                              <p:pRg st="0" end="0"/>
                                            </p:txEl>
                                          </p:spTgt>
                                        </p:tgtEl>
                                      </p:cBhvr>
                                      <p:to x="100000" y="100000"/>
                                    </p:animScale>
                                    <p:animScale>
                                      <p:cBhvr>
                                        <p:cTn id="52" dur="26">
                                          <p:stCondLst>
                                            <p:cond delay="1808"/>
                                          </p:stCondLst>
                                        </p:cTn>
                                        <p:tgtEl>
                                          <p:spTgt spid="3">
                                            <p:txEl>
                                              <p:pRg st="0" end="0"/>
                                            </p:txEl>
                                          </p:spTgt>
                                        </p:tgtEl>
                                      </p:cBhvr>
                                      <p:to x="100000" y="95000"/>
                                    </p:animScale>
                                    <p:animScale>
                                      <p:cBhvr>
                                        <p:cTn id="53" dur="166" decel="50000">
                                          <p:stCondLst>
                                            <p:cond delay="1834"/>
                                          </p:stCondLst>
                                        </p:cTn>
                                        <p:tgtEl>
                                          <p:spTgt spid="3">
                                            <p:txEl>
                                              <p:pRg st="0" end="0"/>
                                            </p:txEl>
                                          </p:spTgt>
                                        </p:tgtEl>
                                      </p:cBhvr>
                                      <p:to x="100000" y="100000"/>
                                    </p:animScale>
                                  </p:childTnLst>
                                </p:cTn>
                              </p:par>
                            </p:childTnLst>
                          </p:cTn>
                        </p:par>
                      </p:childTnLst>
                    </p:cTn>
                  </p:par>
                  <p:par>
                    <p:cTn id="54" fill="hold">
                      <p:stCondLst>
                        <p:cond delay="indefinite"/>
                      </p:stCondLst>
                      <p:childTnLst>
                        <p:par>
                          <p:cTn id="55" fill="hold">
                            <p:stCondLst>
                              <p:cond delay="0"/>
                            </p:stCondLst>
                            <p:childTnLst>
                              <p:par>
                                <p:cTn id="56" presetID="26" presetClass="entr" presetSubtype="0" fill="hold" grpId="0" nodeType="clickEffect">
                                  <p:stCondLst>
                                    <p:cond delay="0"/>
                                  </p:stCondLst>
                                  <p:childTnLst>
                                    <p:set>
                                      <p:cBhvr>
                                        <p:cTn id="57" dur="1" fill="hold">
                                          <p:stCondLst>
                                            <p:cond delay="0"/>
                                          </p:stCondLst>
                                        </p:cTn>
                                        <p:tgtEl>
                                          <p:spTgt spid="3">
                                            <p:txEl>
                                              <p:pRg st="1" end="1"/>
                                            </p:txEl>
                                          </p:spTgt>
                                        </p:tgtEl>
                                        <p:attrNameLst>
                                          <p:attrName>style.visibility</p:attrName>
                                        </p:attrNameLst>
                                      </p:cBhvr>
                                      <p:to>
                                        <p:strVal val="visible"/>
                                      </p:to>
                                    </p:set>
                                    <p:animEffect transition="in" filter="wipe(down)">
                                      <p:cBhvr>
                                        <p:cTn id="58" dur="580">
                                          <p:stCondLst>
                                            <p:cond delay="0"/>
                                          </p:stCondLst>
                                        </p:cTn>
                                        <p:tgtEl>
                                          <p:spTgt spid="3">
                                            <p:txEl>
                                              <p:pRg st="1" end="1"/>
                                            </p:txEl>
                                          </p:spTgt>
                                        </p:tgtEl>
                                      </p:cBhvr>
                                    </p:animEffect>
                                    <p:anim calcmode="lin" valueType="num">
                                      <p:cBhvr>
                                        <p:cTn id="59"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1" end="1"/>
                                            </p:txEl>
                                          </p:spTgt>
                                        </p:tgtEl>
                                      </p:cBhvr>
                                      <p:to x="100000" y="60000"/>
                                    </p:animScale>
                                    <p:animScale>
                                      <p:cBhvr>
                                        <p:cTn id="65" dur="166" decel="50000">
                                          <p:stCondLst>
                                            <p:cond delay="676"/>
                                          </p:stCondLst>
                                        </p:cTn>
                                        <p:tgtEl>
                                          <p:spTgt spid="3">
                                            <p:txEl>
                                              <p:pRg st="1" end="1"/>
                                            </p:txEl>
                                          </p:spTgt>
                                        </p:tgtEl>
                                      </p:cBhvr>
                                      <p:to x="100000" y="100000"/>
                                    </p:animScale>
                                    <p:animScale>
                                      <p:cBhvr>
                                        <p:cTn id="66" dur="26">
                                          <p:stCondLst>
                                            <p:cond delay="1312"/>
                                          </p:stCondLst>
                                        </p:cTn>
                                        <p:tgtEl>
                                          <p:spTgt spid="3">
                                            <p:txEl>
                                              <p:pRg st="1" end="1"/>
                                            </p:txEl>
                                          </p:spTgt>
                                        </p:tgtEl>
                                      </p:cBhvr>
                                      <p:to x="100000" y="80000"/>
                                    </p:animScale>
                                    <p:animScale>
                                      <p:cBhvr>
                                        <p:cTn id="67" dur="166" decel="50000">
                                          <p:stCondLst>
                                            <p:cond delay="1338"/>
                                          </p:stCondLst>
                                        </p:cTn>
                                        <p:tgtEl>
                                          <p:spTgt spid="3">
                                            <p:txEl>
                                              <p:pRg st="1" end="1"/>
                                            </p:txEl>
                                          </p:spTgt>
                                        </p:tgtEl>
                                      </p:cBhvr>
                                      <p:to x="100000" y="100000"/>
                                    </p:animScale>
                                    <p:animScale>
                                      <p:cBhvr>
                                        <p:cTn id="68" dur="26">
                                          <p:stCondLst>
                                            <p:cond delay="1642"/>
                                          </p:stCondLst>
                                        </p:cTn>
                                        <p:tgtEl>
                                          <p:spTgt spid="3">
                                            <p:txEl>
                                              <p:pRg st="1" end="1"/>
                                            </p:txEl>
                                          </p:spTgt>
                                        </p:tgtEl>
                                      </p:cBhvr>
                                      <p:to x="100000" y="90000"/>
                                    </p:animScale>
                                    <p:animScale>
                                      <p:cBhvr>
                                        <p:cTn id="69" dur="166" decel="50000">
                                          <p:stCondLst>
                                            <p:cond delay="1668"/>
                                          </p:stCondLst>
                                        </p:cTn>
                                        <p:tgtEl>
                                          <p:spTgt spid="3">
                                            <p:txEl>
                                              <p:pRg st="1" end="1"/>
                                            </p:txEl>
                                          </p:spTgt>
                                        </p:tgtEl>
                                      </p:cBhvr>
                                      <p:to x="100000" y="100000"/>
                                    </p:animScale>
                                    <p:animScale>
                                      <p:cBhvr>
                                        <p:cTn id="70" dur="26">
                                          <p:stCondLst>
                                            <p:cond delay="1808"/>
                                          </p:stCondLst>
                                        </p:cTn>
                                        <p:tgtEl>
                                          <p:spTgt spid="3">
                                            <p:txEl>
                                              <p:pRg st="1" end="1"/>
                                            </p:txEl>
                                          </p:spTgt>
                                        </p:tgtEl>
                                      </p:cBhvr>
                                      <p:to x="100000" y="95000"/>
                                    </p:animScale>
                                    <p:animScale>
                                      <p:cBhvr>
                                        <p:cTn id="71" dur="166" decel="50000">
                                          <p:stCondLst>
                                            <p:cond delay="1834"/>
                                          </p:stCondLst>
                                        </p:cTn>
                                        <p:tgtEl>
                                          <p:spTgt spid="3">
                                            <p:txEl>
                                              <p:pRg st="1" end="1"/>
                                            </p:txEl>
                                          </p:spTgt>
                                        </p:tgtEl>
                                      </p:cBhvr>
                                      <p:to x="100000" y="100000"/>
                                    </p:animScale>
                                  </p:childTnLst>
                                </p:cTn>
                              </p:par>
                            </p:childTnLst>
                          </p:cTn>
                        </p:par>
                      </p:childTnLst>
                    </p:cTn>
                  </p:par>
                  <p:par>
                    <p:cTn id="72" fill="hold">
                      <p:stCondLst>
                        <p:cond delay="indefinite"/>
                      </p:stCondLst>
                      <p:childTnLst>
                        <p:par>
                          <p:cTn id="73" fill="hold">
                            <p:stCondLst>
                              <p:cond delay="0"/>
                            </p:stCondLst>
                            <p:childTnLst>
                              <p:par>
                                <p:cTn id="74" presetID="26" presetClass="entr" presetSubtype="0" fill="hold" grpId="0" nodeType="clickEffect">
                                  <p:stCondLst>
                                    <p:cond delay="0"/>
                                  </p:stCondLst>
                                  <p:childTnLst>
                                    <p:set>
                                      <p:cBhvr>
                                        <p:cTn id="75" dur="1" fill="hold">
                                          <p:stCondLst>
                                            <p:cond delay="0"/>
                                          </p:stCondLst>
                                        </p:cTn>
                                        <p:tgtEl>
                                          <p:spTgt spid="3">
                                            <p:txEl>
                                              <p:pRg st="2" end="2"/>
                                            </p:txEl>
                                          </p:spTgt>
                                        </p:tgtEl>
                                        <p:attrNameLst>
                                          <p:attrName>style.visibility</p:attrName>
                                        </p:attrNameLst>
                                      </p:cBhvr>
                                      <p:to>
                                        <p:strVal val="visible"/>
                                      </p:to>
                                    </p:set>
                                    <p:animEffect transition="in" filter="wipe(down)">
                                      <p:cBhvr>
                                        <p:cTn id="76" dur="580">
                                          <p:stCondLst>
                                            <p:cond delay="0"/>
                                          </p:stCondLst>
                                        </p:cTn>
                                        <p:tgtEl>
                                          <p:spTgt spid="3">
                                            <p:txEl>
                                              <p:pRg st="2" end="2"/>
                                            </p:txEl>
                                          </p:spTgt>
                                        </p:tgtEl>
                                      </p:cBhvr>
                                    </p:animEffect>
                                    <p:anim calcmode="lin" valueType="num">
                                      <p:cBhvr>
                                        <p:cTn id="77"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82" dur="26">
                                          <p:stCondLst>
                                            <p:cond delay="650"/>
                                          </p:stCondLst>
                                        </p:cTn>
                                        <p:tgtEl>
                                          <p:spTgt spid="3">
                                            <p:txEl>
                                              <p:pRg st="2" end="2"/>
                                            </p:txEl>
                                          </p:spTgt>
                                        </p:tgtEl>
                                      </p:cBhvr>
                                      <p:to x="100000" y="60000"/>
                                    </p:animScale>
                                    <p:animScale>
                                      <p:cBhvr>
                                        <p:cTn id="83" dur="166" decel="50000">
                                          <p:stCondLst>
                                            <p:cond delay="676"/>
                                          </p:stCondLst>
                                        </p:cTn>
                                        <p:tgtEl>
                                          <p:spTgt spid="3">
                                            <p:txEl>
                                              <p:pRg st="2" end="2"/>
                                            </p:txEl>
                                          </p:spTgt>
                                        </p:tgtEl>
                                      </p:cBhvr>
                                      <p:to x="100000" y="100000"/>
                                    </p:animScale>
                                    <p:animScale>
                                      <p:cBhvr>
                                        <p:cTn id="84" dur="26">
                                          <p:stCondLst>
                                            <p:cond delay="1312"/>
                                          </p:stCondLst>
                                        </p:cTn>
                                        <p:tgtEl>
                                          <p:spTgt spid="3">
                                            <p:txEl>
                                              <p:pRg st="2" end="2"/>
                                            </p:txEl>
                                          </p:spTgt>
                                        </p:tgtEl>
                                      </p:cBhvr>
                                      <p:to x="100000" y="80000"/>
                                    </p:animScale>
                                    <p:animScale>
                                      <p:cBhvr>
                                        <p:cTn id="85" dur="166" decel="50000">
                                          <p:stCondLst>
                                            <p:cond delay="1338"/>
                                          </p:stCondLst>
                                        </p:cTn>
                                        <p:tgtEl>
                                          <p:spTgt spid="3">
                                            <p:txEl>
                                              <p:pRg st="2" end="2"/>
                                            </p:txEl>
                                          </p:spTgt>
                                        </p:tgtEl>
                                      </p:cBhvr>
                                      <p:to x="100000" y="100000"/>
                                    </p:animScale>
                                    <p:animScale>
                                      <p:cBhvr>
                                        <p:cTn id="86" dur="26">
                                          <p:stCondLst>
                                            <p:cond delay="1642"/>
                                          </p:stCondLst>
                                        </p:cTn>
                                        <p:tgtEl>
                                          <p:spTgt spid="3">
                                            <p:txEl>
                                              <p:pRg st="2" end="2"/>
                                            </p:txEl>
                                          </p:spTgt>
                                        </p:tgtEl>
                                      </p:cBhvr>
                                      <p:to x="100000" y="90000"/>
                                    </p:animScale>
                                    <p:animScale>
                                      <p:cBhvr>
                                        <p:cTn id="87" dur="166" decel="50000">
                                          <p:stCondLst>
                                            <p:cond delay="1668"/>
                                          </p:stCondLst>
                                        </p:cTn>
                                        <p:tgtEl>
                                          <p:spTgt spid="3">
                                            <p:txEl>
                                              <p:pRg st="2" end="2"/>
                                            </p:txEl>
                                          </p:spTgt>
                                        </p:tgtEl>
                                      </p:cBhvr>
                                      <p:to x="100000" y="100000"/>
                                    </p:animScale>
                                    <p:animScale>
                                      <p:cBhvr>
                                        <p:cTn id="88" dur="26">
                                          <p:stCondLst>
                                            <p:cond delay="1808"/>
                                          </p:stCondLst>
                                        </p:cTn>
                                        <p:tgtEl>
                                          <p:spTgt spid="3">
                                            <p:txEl>
                                              <p:pRg st="2" end="2"/>
                                            </p:txEl>
                                          </p:spTgt>
                                        </p:tgtEl>
                                      </p:cBhvr>
                                      <p:to x="100000" y="95000"/>
                                    </p:animScale>
                                    <p:animScale>
                                      <p:cBhvr>
                                        <p:cTn id="89" dur="166" decel="50000">
                                          <p:stCondLst>
                                            <p:cond delay="1834"/>
                                          </p:stCondLst>
                                        </p:cTn>
                                        <p:tgtEl>
                                          <p:spTgt spid="3">
                                            <p:txEl>
                                              <p:pRg st="2" end="2"/>
                                            </p:txEl>
                                          </p:spTgt>
                                        </p:tgtEl>
                                      </p:cBhvr>
                                      <p:to x="100000" y="100000"/>
                                    </p:animScale>
                                  </p:childTnLst>
                                </p:cTn>
                              </p:par>
                            </p:childTnLst>
                          </p:cTn>
                        </p:par>
                      </p:childTnLst>
                    </p:cTn>
                  </p:par>
                  <p:par>
                    <p:cTn id="90" fill="hold">
                      <p:stCondLst>
                        <p:cond delay="indefinite"/>
                      </p:stCondLst>
                      <p:childTnLst>
                        <p:par>
                          <p:cTn id="91" fill="hold">
                            <p:stCondLst>
                              <p:cond delay="0"/>
                            </p:stCondLst>
                            <p:childTnLst>
                              <p:par>
                                <p:cTn id="92" presetID="26" presetClass="entr" presetSubtype="0" fill="hold" grpId="0" nodeType="clickEffect">
                                  <p:stCondLst>
                                    <p:cond delay="0"/>
                                  </p:stCondLst>
                                  <p:childTnLst>
                                    <p:set>
                                      <p:cBhvr>
                                        <p:cTn id="93" dur="1" fill="hold">
                                          <p:stCondLst>
                                            <p:cond delay="0"/>
                                          </p:stCondLst>
                                        </p:cTn>
                                        <p:tgtEl>
                                          <p:spTgt spid="3">
                                            <p:txEl>
                                              <p:pRg st="3" end="3"/>
                                            </p:txEl>
                                          </p:spTgt>
                                        </p:tgtEl>
                                        <p:attrNameLst>
                                          <p:attrName>style.visibility</p:attrName>
                                        </p:attrNameLst>
                                      </p:cBhvr>
                                      <p:to>
                                        <p:strVal val="visible"/>
                                      </p:to>
                                    </p:set>
                                    <p:animEffect transition="in" filter="wipe(down)">
                                      <p:cBhvr>
                                        <p:cTn id="94" dur="580">
                                          <p:stCondLst>
                                            <p:cond delay="0"/>
                                          </p:stCondLst>
                                        </p:cTn>
                                        <p:tgtEl>
                                          <p:spTgt spid="3">
                                            <p:txEl>
                                              <p:pRg st="3" end="3"/>
                                            </p:txEl>
                                          </p:spTgt>
                                        </p:tgtEl>
                                      </p:cBhvr>
                                    </p:animEffect>
                                    <p:anim calcmode="lin" valueType="num">
                                      <p:cBhvr>
                                        <p:cTn id="95"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96"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97"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98"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99"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100" dur="26">
                                          <p:stCondLst>
                                            <p:cond delay="650"/>
                                          </p:stCondLst>
                                        </p:cTn>
                                        <p:tgtEl>
                                          <p:spTgt spid="3">
                                            <p:txEl>
                                              <p:pRg st="3" end="3"/>
                                            </p:txEl>
                                          </p:spTgt>
                                        </p:tgtEl>
                                      </p:cBhvr>
                                      <p:to x="100000" y="60000"/>
                                    </p:animScale>
                                    <p:animScale>
                                      <p:cBhvr>
                                        <p:cTn id="101" dur="166" decel="50000">
                                          <p:stCondLst>
                                            <p:cond delay="676"/>
                                          </p:stCondLst>
                                        </p:cTn>
                                        <p:tgtEl>
                                          <p:spTgt spid="3">
                                            <p:txEl>
                                              <p:pRg st="3" end="3"/>
                                            </p:txEl>
                                          </p:spTgt>
                                        </p:tgtEl>
                                      </p:cBhvr>
                                      <p:to x="100000" y="100000"/>
                                    </p:animScale>
                                    <p:animScale>
                                      <p:cBhvr>
                                        <p:cTn id="102" dur="26">
                                          <p:stCondLst>
                                            <p:cond delay="1312"/>
                                          </p:stCondLst>
                                        </p:cTn>
                                        <p:tgtEl>
                                          <p:spTgt spid="3">
                                            <p:txEl>
                                              <p:pRg st="3" end="3"/>
                                            </p:txEl>
                                          </p:spTgt>
                                        </p:tgtEl>
                                      </p:cBhvr>
                                      <p:to x="100000" y="80000"/>
                                    </p:animScale>
                                    <p:animScale>
                                      <p:cBhvr>
                                        <p:cTn id="103" dur="166" decel="50000">
                                          <p:stCondLst>
                                            <p:cond delay="1338"/>
                                          </p:stCondLst>
                                        </p:cTn>
                                        <p:tgtEl>
                                          <p:spTgt spid="3">
                                            <p:txEl>
                                              <p:pRg st="3" end="3"/>
                                            </p:txEl>
                                          </p:spTgt>
                                        </p:tgtEl>
                                      </p:cBhvr>
                                      <p:to x="100000" y="100000"/>
                                    </p:animScale>
                                    <p:animScale>
                                      <p:cBhvr>
                                        <p:cTn id="104" dur="26">
                                          <p:stCondLst>
                                            <p:cond delay="1642"/>
                                          </p:stCondLst>
                                        </p:cTn>
                                        <p:tgtEl>
                                          <p:spTgt spid="3">
                                            <p:txEl>
                                              <p:pRg st="3" end="3"/>
                                            </p:txEl>
                                          </p:spTgt>
                                        </p:tgtEl>
                                      </p:cBhvr>
                                      <p:to x="100000" y="90000"/>
                                    </p:animScale>
                                    <p:animScale>
                                      <p:cBhvr>
                                        <p:cTn id="105" dur="166" decel="50000">
                                          <p:stCondLst>
                                            <p:cond delay="1668"/>
                                          </p:stCondLst>
                                        </p:cTn>
                                        <p:tgtEl>
                                          <p:spTgt spid="3">
                                            <p:txEl>
                                              <p:pRg st="3" end="3"/>
                                            </p:txEl>
                                          </p:spTgt>
                                        </p:tgtEl>
                                      </p:cBhvr>
                                      <p:to x="100000" y="100000"/>
                                    </p:animScale>
                                    <p:animScale>
                                      <p:cBhvr>
                                        <p:cTn id="106" dur="26">
                                          <p:stCondLst>
                                            <p:cond delay="1808"/>
                                          </p:stCondLst>
                                        </p:cTn>
                                        <p:tgtEl>
                                          <p:spTgt spid="3">
                                            <p:txEl>
                                              <p:pRg st="3" end="3"/>
                                            </p:txEl>
                                          </p:spTgt>
                                        </p:tgtEl>
                                      </p:cBhvr>
                                      <p:to x="100000" y="95000"/>
                                    </p:animScale>
                                    <p:animScale>
                                      <p:cBhvr>
                                        <p:cTn id="107" dur="166" decel="50000">
                                          <p:stCondLst>
                                            <p:cond delay="1834"/>
                                          </p:stCondLst>
                                        </p:cTn>
                                        <p:tgtEl>
                                          <p:spTgt spid="3">
                                            <p:txEl>
                                              <p:pRg st="3" end="3"/>
                                            </p:txEl>
                                          </p:spTgt>
                                        </p:tgtEl>
                                      </p:cBhvr>
                                      <p:to x="100000" y="100000"/>
                                    </p:animScale>
                                  </p:childTnLst>
                                </p:cTn>
                              </p:par>
                            </p:childTnLst>
                          </p:cTn>
                        </p:par>
                      </p:childTnLst>
                    </p:cTn>
                  </p:par>
                  <p:par>
                    <p:cTn id="108" fill="hold">
                      <p:stCondLst>
                        <p:cond delay="indefinite"/>
                      </p:stCondLst>
                      <p:childTnLst>
                        <p:par>
                          <p:cTn id="109" fill="hold">
                            <p:stCondLst>
                              <p:cond delay="0"/>
                            </p:stCondLst>
                            <p:childTnLst>
                              <p:par>
                                <p:cTn id="110" presetID="26" presetClass="entr" presetSubtype="0" fill="hold" grpId="0" nodeType="clickEffect">
                                  <p:stCondLst>
                                    <p:cond delay="0"/>
                                  </p:stCondLst>
                                  <p:childTnLst>
                                    <p:set>
                                      <p:cBhvr>
                                        <p:cTn id="111" dur="1" fill="hold">
                                          <p:stCondLst>
                                            <p:cond delay="0"/>
                                          </p:stCondLst>
                                        </p:cTn>
                                        <p:tgtEl>
                                          <p:spTgt spid="3">
                                            <p:txEl>
                                              <p:pRg st="4" end="4"/>
                                            </p:txEl>
                                          </p:spTgt>
                                        </p:tgtEl>
                                        <p:attrNameLst>
                                          <p:attrName>style.visibility</p:attrName>
                                        </p:attrNameLst>
                                      </p:cBhvr>
                                      <p:to>
                                        <p:strVal val="visible"/>
                                      </p:to>
                                    </p:set>
                                    <p:animEffect transition="in" filter="wipe(down)">
                                      <p:cBhvr>
                                        <p:cTn id="112" dur="580">
                                          <p:stCondLst>
                                            <p:cond delay="0"/>
                                          </p:stCondLst>
                                        </p:cTn>
                                        <p:tgtEl>
                                          <p:spTgt spid="3">
                                            <p:txEl>
                                              <p:pRg st="4" end="4"/>
                                            </p:txEl>
                                          </p:spTgt>
                                        </p:tgtEl>
                                      </p:cBhvr>
                                    </p:animEffect>
                                    <p:anim calcmode="lin" valueType="num">
                                      <p:cBhvr>
                                        <p:cTn id="113"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114"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115"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116"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117"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18" dur="26">
                                          <p:stCondLst>
                                            <p:cond delay="650"/>
                                          </p:stCondLst>
                                        </p:cTn>
                                        <p:tgtEl>
                                          <p:spTgt spid="3">
                                            <p:txEl>
                                              <p:pRg st="4" end="4"/>
                                            </p:txEl>
                                          </p:spTgt>
                                        </p:tgtEl>
                                      </p:cBhvr>
                                      <p:to x="100000" y="60000"/>
                                    </p:animScale>
                                    <p:animScale>
                                      <p:cBhvr>
                                        <p:cTn id="119" dur="166" decel="50000">
                                          <p:stCondLst>
                                            <p:cond delay="676"/>
                                          </p:stCondLst>
                                        </p:cTn>
                                        <p:tgtEl>
                                          <p:spTgt spid="3">
                                            <p:txEl>
                                              <p:pRg st="4" end="4"/>
                                            </p:txEl>
                                          </p:spTgt>
                                        </p:tgtEl>
                                      </p:cBhvr>
                                      <p:to x="100000" y="100000"/>
                                    </p:animScale>
                                    <p:animScale>
                                      <p:cBhvr>
                                        <p:cTn id="120" dur="26">
                                          <p:stCondLst>
                                            <p:cond delay="1312"/>
                                          </p:stCondLst>
                                        </p:cTn>
                                        <p:tgtEl>
                                          <p:spTgt spid="3">
                                            <p:txEl>
                                              <p:pRg st="4" end="4"/>
                                            </p:txEl>
                                          </p:spTgt>
                                        </p:tgtEl>
                                      </p:cBhvr>
                                      <p:to x="100000" y="80000"/>
                                    </p:animScale>
                                    <p:animScale>
                                      <p:cBhvr>
                                        <p:cTn id="121" dur="166" decel="50000">
                                          <p:stCondLst>
                                            <p:cond delay="1338"/>
                                          </p:stCondLst>
                                        </p:cTn>
                                        <p:tgtEl>
                                          <p:spTgt spid="3">
                                            <p:txEl>
                                              <p:pRg st="4" end="4"/>
                                            </p:txEl>
                                          </p:spTgt>
                                        </p:tgtEl>
                                      </p:cBhvr>
                                      <p:to x="100000" y="100000"/>
                                    </p:animScale>
                                    <p:animScale>
                                      <p:cBhvr>
                                        <p:cTn id="122" dur="26">
                                          <p:stCondLst>
                                            <p:cond delay="1642"/>
                                          </p:stCondLst>
                                        </p:cTn>
                                        <p:tgtEl>
                                          <p:spTgt spid="3">
                                            <p:txEl>
                                              <p:pRg st="4" end="4"/>
                                            </p:txEl>
                                          </p:spTgt>
                                        </p:tgtEl>
                                      </p:cBhvr>
                                      <p:to x="100000" y="90000"/>
                                    </p:animScale>
                                    <p:animScale>
                                      <p:cBhvr>
                                        <p:cTn id="123" dur="166" decel="50000">
                                          <p:stCondLst>
                                            <p:cond delay="1668"/>
                                          </p:stCondLst>
                                        </p:cTn>
                                        <p:tgtEl>
                                          <p:spTgt spid="3">
                                            <p:txEl>
                                              <p:pRg st="4" end="4"/>
                                            </p:txEl>
                                          </p:spTgt>
                                        </p:tgtEl>
                                      </p:cBhvr>
                                      <p:to x="100000" y="100000"/>
                                    </p:animScale>
                                    <p:animScale>
                                      <p:cBhvr>
                                        <p:cTn id="124" dur="26">
                                          <p:stCondLst>
                                            <p:cond delay="1808"/>
                                          </p:stCondLst>
                                        </p:cTn>
                                        <p:tgtEl>
                                          <p:spTgt spid="3">
                                            <p:txEl>
                                              <p:pRg st="4" end="4"/>
                                            </p:txEl>
                                          </p:spTgt>
                                        </p:tgtEl>
                                      </p:cBhvr>
                                      <p:to x="100000" y="95000"/>
                                    </p:animScale>
                                    <p:animScale>
                                      <p:cBhvr>
                                        <p:cTn id="125" dur="166" decel="50000">
                                          <p:stCondLst>
                                            <p:cond delay="1834"/>
                                          </p:stCondLst>
                                        </p:cTn>
                                        <p:tgtEl>
                                          <p:spTgt spid="3">
                                            <p:txEl>
                                              <p:pRg st="4" end="4"/>
                                            </p:txEl>
                                          </p:spTgt>
                                        </p:tgtEl>
                                      </p:cBhvr>
                                      <p:to x="100000" y="100000"/>
                                    </p:animScale>
                                  </p:childTnLst>
                                </p:cTn>
                              </p:par>
                            </p:childTnLst>
                          </p:cTn>
                        </p:par>
                      </p:childTnLst>
                    </p:cTn>
                  </p:par>
                  <p:par>
                    <p:cTn id="126" fill="hold">
                      <p:stCondLst>
                        <p:cond delay="indefinite"/>
                      </p:stCondLst>
                      <p:childTnLst>
                        <p:par>
                          <p:cTn id="127" fill="hold">
                            <p:stCondLst>
                              <p:cond delay="0"/>
                            </p:stCondLst>
                            <p:childTnLst>
                              <p:par>
                                <p:cTn id="128" presetID="26" presetClass="entr" presetSubtype="0" fill="hold" grpId="0" nodeType="clickEffect">
                                  <p:stCondLst>
                                    <p:cond delay="0"/>
                                  </p:stCondLst>
                                  <p:childTnLst>
                                    <p:set>
                                      <p:cBhvr>
                                        <p:cTn id="129" dur="1" fill="hold">
                                          <p:stCondLst>
                                            <p:cond delay="0"/>
                                          </p:stCondLst>
                                        </p:cTn>
                                        <p:tgtEl>
                                          <p:spTgt spid="3">
                                            <p:txEl>
                                              <p:pRg st="5" end="5"/>
                                            </p:txEl>
                                          </p:spTgt>
                                        </p:tgtEl>
                                        <p:attrNameLst>
                                          <p:attrName>style.visibility</p:attrName>
                                        </p:attrNameLst>
                                      </p:cBhvr>
                                      <p:to>
                                        <p:strVal val="visible"/>
                                      </p:to>
                                    </p:set>
                                    <p:animEffect transition="in" filter="wipe(down)">
                                      <p:cBhvr>
                                        <p:cTn id="130" dur="580">
                                          <p:stCondLst>
                                            <p:cond delay="0"/>
                                          </p:stCondLst>
                                        </p:cTn>
                                        <p:tgtEl>
                                          <p:spTgt spid="3">
                                            <p:txEl>
                                              <p:pRg st="5" end="5"/>
                                            </p:txEl>
                                          </p:spTgt>
                                        </p:tgtEl>
                                      </p:cBhvr>
                                    </p:animEffect>
                                    <p:anim calcmode="lin" valueType="num">
                                      <p:cBhvr>
                                        <p:cTn id="131"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32"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33"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34"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35"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36" dur="26">
                                          <p:stCondLst>
                                            <p:cond delay="650"/>
                                          </p:stCondLst>
                                        </p:cTn>
                                        <p:tgtEl>
                                          <p:spTgt spid="3">
                                            <p:txEl>
                                              <p:pRg st="5" end="5"/>
                                            </p:txEl>
                                          </p:spTgt>
                                        </p:tgtEl>
                                      </p:cBhvr>
                                      <p:to x="100000" y="60000"/>
                                    </p:animScale>
                                    <p:animScale>
                                      <p:cBhvr>
                                        <p:cTn id="137" dur="166" decel="50000">
                                          <p:stCondLst>
                                            <p:cond delay="676"/>
                                          </p:stCondLst>
                                        </p:cTn>
                                        <p:tgtEl>
                                          <p:spTgt spid="3">
                                            <p:txEl>
                                              <p:pRg st="5" end="5"/>
                                            </p:txEl>
                                          </p:spTgt>
                                        </p:tgtEl>
                                      </p:cBhvr>
                                      <p:to x="100000" y="100000"/>
                                    </p:animScale>
                                    <p:animScale>
                                      <p:cBhvr>
                                        <p:cTn id="138" dur="26">
                                          <p:stCondLst>
                                            <p:cond delay="1312"/>
                                          </p:stCondLst>
                                        </p:cTn>
                                        <p:tgtEl>
                                          <p:spTgt spid="3">
                                            <p:txEl>
                                              <p:pRg st="5" end="5"/>
                                            </p:txEl>
                                          </p:spTgt>
                                        </p:tgtEl>
                                      </p:cBhvr>
                                      <p:to x="100000" y="80000"/>
                                    </p:animScale>
                                    <p:animScale>
                                      <p:cBhvr>
                                        <p:cTn id="139" dur="166" decel="50000">
                                          <p:stCondLst>
                                            <p:cond delay="1338"/>
                                          </p:stCondLst>
                                        </p:cTn>
                                        <p:tgtEl>
                                          <p:spTgt spid="3">
                                            <p:txEl>
                                              <p:pRg st="5" end="5"/>
                                            </p:txEl>
                                          </p:spTgt>
                                        </p:tgtEl>
                                      </p:cBhvr>
                                      <p:to x="100000" y="100000"/>
                                    </p:animScale>
                                    <p:animScale>
                                      <p:cBhvr>
                                        <p:cTn id="140" dur="26">
                                          <p:stCondLst>
                                            <p:cond delay="1642"/>
                                          </p:stCondLst>
                                        </p:cTn>
                                        <p:tgtEl>
                                          <p:spTgt spid="3">
                                            <p:txEl>
                                              <p:pRg st="5" end="5"/>
                                            </p:txEl>
                                          </p:spTgt>
                                        </p:tgtEl>
                                      </p:cBhvr>
                                      <p:to x="100000" y="90000"/>
                                    </p:animScale>
                                    <p:animScale>
                                      <p:cBhvr>
                                        <p:cTn id="141" dur="166" decel="50000">
                                          <p:stCondLst>
                                            <p:cond delay="1668"/>
                                          </p:stCondLst>
                                        </p:cTn>
                                        <p:tgtEl>
                                          <p:spTgt spid="3">
                                            <p:txEl>
                                              <p:pRg st="5" end="5"/>
                                            </p:txEl>
                                          </p:spTgt>
                                        </p:tgtEl>
                                      </p:cBhvr>
                                      <p:to x="100000" y="100000"/>
                                    </p:animScale>
                                    <p:animScale>
                                      <p:cBhvr>
                                        <p:cTn id="142" dur="26">
                                          <p:stCondLst>
                                            <p:cond delay="1808"/>
                                          </p:stCondLst>
                                        </p:cTn>
                                        <p:tgtEl>
                                          <p:spTgt spid="3">
                                            <p:txEl>
                                              <p:pRg st="5" end="5"/>
                                            </p:txEl>
                                          </p:spTgt>
                                        </p:tgtEl>
                                      </p:cBhvr>
                                      <p:to x="100000" y="95000"/>
                                    </p:animScale>
                                    <p:animScale>
                                      <p:cBhvr>
                                        <p:cTn id="143" dur="166" decel="50000">
                                          <p:stCondLst>
                                            <p:cond delay="1834"/>
                                          </p:stCondLst>
                                        </p:cTn>
                                        <p:tgtEl>
                                          <p:spTgt spid="3">
                                            <p:txEl>
                                              <p:pRg st="5" end="5"/>
                                            </p:txEl>
                                          </p:spTgt>
                                        </p:tgtEl>
                                      </p:cBhvr>
                                      <p:to x="100000" y="100000"/>
                                    </p:animScale>
                                  </p:childTnLst>
                                </p:cTn>
                              </p:par>
                            </p:childTnLst>
                          </p:cTn>
                        </p:par>
                      </p:childTnLst>
                    </p:cTn>
                  </p:par>
                  <p:par>
                    <p:cTn id="144" fill="hold">
                      <p:stCondLst>
                        <p:cond delay="indefinite"/>
                      </p:stCondLst>
                      <p:childTnLst>
                        <p:par>
                          <p:cTn id="145" fill="hold">
                            <p:stCondLst>
                              <p:cond delay="0"/>
                            </p:stCondLst>
                            <p:childTnLst>
                              <p:par>
                                <p:cTn id="146" presetID="26" presetClass="entr" presetSubtype="0" fill="hold" grpId="0" nodeType="clickEffect">
                                  <p:stCondLst>
                                    <p:cond delay="0"/>
                                  </p:stCondLst>
                                  <p:childTnLst>
                                    <p:set>
                                      <p:cBhvr>
                                        <p:cTn id="147" dur="1" fill="hold">
                                          <p:stCondLst>
                                            <p:cond delay="0"/>
                                          </p:stCondLst>
                                        </p:cTn>
                                        <p:tgtEl>
                                          <p:spTgt spid="3">
                                            <p:txEl>
                                              <p:pRg st="6" end="6"/>
                                            </p:txEl>
                                          </p:spTgt>
                                        </p:tgtEl>
                                        <p:attrNameLst>
                                          <p:attrName>style.visibility</p:attrName>
                                        </p:attrNameLst>
                                      </p:cBhvr>
                                      <p:to>
                                        <p:strVal val="visible"/>
                                      </p:to>
                                    </p:set>
                                    <p:animEffect transition="in" filter="wipe(down)">
                                      <p:cBhvr>
                                        <p:cTn id="148" dur="580">
                                          <p:stCondLst>
                                            <p:cond delay="0"/>
                                          </p:stCondLst>
                                        </p:cTn>
                                        <p:tgtEl>
                                          <p:spTgt spid="3">
                                            <p:txEl>
                                              <p:pRg st="6" end="6"/>
                                            </p:txEl>
                                          </p:spTgt>
                                        </p:tgtEl>
                                      </p:cBhvr>
                                    </p:animEffect>
                                    <p:anim calcmode="lin" valueType="num">
                                      <p:cBhvr>
                                        <p:cTn id="149"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50"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51"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52"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53"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54" dur="26">
                                          <p:stCondLst>
                                            <p:cond delay="650"/>
                                          </p:stCondLst>
                                        </p:cTn>
                                        <p:tgtEl>
                                          <p:spTgt spid="3">
                                            <p:txEl>
                                              <p:pRg st="6" end="6"/>
                                            </p:txEl>
                                          </p:spTgt>
                                        </p:tgtEl>
                                      </p:cBhvr>
                                      <p:to x="100000" y="60000"/>
                                    </p:animScale>
                                    <p:animScale>
                                      <p:cBhvr>
                                        <p:cTn id="155" dur="166" decel="50000">
                                          <p:stCondLst>
                                            <p:cond delay="676"/>
                                          </p:stCondLst>
                                        </p:cTn>
                                        <p:tgtEl>
                                          <p:spTgt spid="3">
                                            <p:txEl>
                                              <p:pRg st="6" end="6"/>
                                            </p:txEl>
                                          </p:spTgt>
                                        </p:tgtEl>
                                      </p:cBhvr>
                                      <p:to x="100000" y="100000"/>
                                    </p:animScale>
                                    <p:animScale>
                                      <p:cBhvr>
                                        <p:cTn id="156" dur="26">
                                          <p:stCondLst>
                                            <p:cond delay="1312"/>
                                          </p:stCondLst>
                                        </p:cTn>
                                        <p:tgtEl>
                                          <p:spTgt spid="3">
                                            <p:txEl>
                                              <p:pRg st="6" end="6"/>
                                            </p:txEl>
                                          </p:spTgt>
                                        </p:tgtEl>
                                      </p:cBhvr>
                                      <p:to x="100000" y="80000"/>
                                    </p:animScale>
                                    <p:animScale>
                                      <p:cBhvr>
                                        <p:cTn id="157" dur="166" decel="50000">
                                          <p:stCondLst>
                                            <p:cond delay="1338"/>
                                          </p:stCondLst>
                                        </p:cTn>
                                        <p:tgtEl>
                                          <p:spTgt spid="3">
                                            <p:txEl>
                                              <p:pRg st="6" end="6"/>
                                            </p:txEl>
                                          </p:spTgt>
                                        </p:tgtEl>
                                      </p:cBhvr>
                                      <p:to x="100000" y="100000"/>
                                    </p:animScale>
                                    <p:animScale>
                                      <p:cBhvr>
                                        <p:cTn id="158" dur="26">
                                          <p:stCondLst>
                                            <p:cond delay="1642"/>
                                          </p:stCondLst>
                                        </p:cTn>
                                        <p:tgtEl>
                                          <p:spTgt spid="3">
                                            <p:txEl>
                                              <p:pRg st="6" end="6"/>
                                            </p:txEl>
                                          </p:spTgt>
                                        </p:tgtEl>
                                      </p:cBhvr>
                                      <p:to x="100000" y="90000"/>
                                    </p:animScale>
                                    <p:animScale>
                                      <p:cBhvr>
                                        <p:cTn id="159" dur="166" decel="50000">
                                          <p:stCondLst>
                                            <p:cond delay="1668"/>
                                          </p:stCondLst>
                                        </p:cTn>
                                        <p:tgtEl>
                                          <p:spTgt spid="3">
                                            <p:txEl>
                                              <p:pRg st="6" end="6"/>
                                            </p:txEl>
                                          </p:spTgt>
                                        </p:tgtEl>
                                      </p:cBhvr>
                                      <p:to x="100000" y="100000"/>
                                    </p:animScale>
                                    <p:animScale>
                                      <p:cBhvr>
                                        <p:cTn id="160" dur="26">
                                          <p:stCondLst>
                                            <p:cond delay="1808"/>
                                          </p:stCondLst>
                                        </p:cTn>
                                        <p:tgtEl>
                                          <p:spTgt spid="3">
                                            <p:txEl>
                                              <p:pRg st="6" end="6"/>
                                            </p:txEl>
                                          </p:spTgt>
                                        </p:tgtEl>
                                      </p:cBhvr>
                                      <p:to x="100000" y="95000"/>
                                    </p:animScale>
                                    <p:animScale>
                                      <p:cBhvr>
                                        <p:cTn id="161"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6629400" cy="1143000"/>
          </a:xfrm>
        </p:spPr>
        <p:txBody>
          <a:bodyPr/>
          <a:lstStyle/>
          <a:p>
            <a:pPr fontAlgn="auto">
              <a:spcAft>
                <a:spcPts val="0"/>
              </a:spcAft>
              <a:defRPr/>
            </a:pPr>
            <a:r>
              <a:rPr lang="fr-FR" sz="2800" dirty="0" smtClean="0">
                <a:solidFill>
                  <a:schemeClr val="accent5">
                    <a:lumMod val="75000"/>
                  </a:schemeClr>
                </a:solidFill>
              </a:rPr>
              <a:t>Préparation de la réunion (3/5):</a:t>
            </a:r>
            <a:endParaRPr lang="fr-FR" sz="2800" dirty="0">
              <a:solidFill>
                <a:schemeClr val="accent5">
                  <a:lumMod val="75000"/>
                </a:schemeClr>
              </a:solidFill>
            </a:endParaRPr>
          </a:p>
        </p:txBody>
      </p:sp>
      <p:sp>
        <p:nvSpPr>
          <p:cNvPr id="3" name="Espace réservé du contenu 2"/>
          <p:cNvSpPr>
            <a:spLocks noGrp="1"/>
          </p:cNvSpPr>
          <p:nvPr>
            <p:ph idx="1"/>
          </p:nvPr>
        </p:nvSpPr>
        <p:spPr>
          <a:xfrm>
            <a:off x="0" y="0"/>
            <a:ext cx="9144000" cy="7072290"/>
          </a:xfrm>
        </p:spPr>
        <p:txBody>
          <a:bodyPr/>
          <a:lstStyle/>
          <a:p>
            <a:pPr algn="just" fontAlgn="auto">
              <a:spcAft>
                <a:spcPts val="0"/>
              </a:spcAft>
              <a:defRPr/>
            </a:pPr>
            <a:r>
              <a:rPr lang="fr-FR" sz="2000" b="1" dirty="0" smtClean="0">
                <a:solidFill>
                  <a:schemeClr val="accent2">
                    <a:lumMod val="40000"/>
                    <a:lumOff val="60000"/>
                  </a:schemeClr>
                </a:solidFill>
                <a:effectLst/>
              </a:rPr>
              <a:t>Programmer la réunion :</a:t>
            </a:r>
          </a:p>
          <a:p>
            <a:pPr algn="just" fontAlgn="auto">
              <a:spcAft>
                <a:spcPts val="0"/>
              </a:spcAft>
              <a:buFont typeface="Wingdings" pitchFamily="2" charset="2"/>
              <a:buNone/>
              <a:defRPr/>
            </a:pPr>
            <a:r>
              <a:rPr lang="fr-FR" b="1" dirty="0" smtClean="0">
                <a:solidFill>
                  <a:schemeClr val="accent2">
                    <a:lumMod val="40000"/>
                    <a:lumOff val="60000"/>
                  </a:schemeClr>
                </a:solidFill>
                <a:effectLst/>
              </a:rPr>
              <a:t>      </a:t>
            </a:r>
            <a:r>
              <a:rPr lang="fr-FR" b="1" dirty="0" smtClean="0">
                <a:effectLst/>
              </a:rPr>
              <a:t>*</a:t>
            </a:r>
            <a:r>
              <a:rPr lang="fr-FR" b="1" dirty="0" smtClean="0">
                <a:solidFill>
                  <a:schemeClr val="accent2">
                    <a:lumMod val="40000"/>
                    <a:lumOff val="60000"/>
                  </a:schemeClr>
                </a:solidFill>
                <a:effectLst/>
              </a:rPr>
              <a:t> </a:t>
            </a:r>
            <a:r>
              <a:rPr lang="fr-FR" b="1" i="1" dirty="0" smtClean="0"/>
              <a:t>Le jour</a:t>
            </a:r>
          </a:p>
          <a:p>
            <a:pPr algn="just" fontAlgn="auto">
              <a:spcAft>
                <a:spcPts val="0"/>
              </a:spcAft>
              <a:buFont typeface="Wingdings" pitchFamily="2" charset="2"/>
              <a:buNone/>
              <a:defRPr/>
            </a:pPr>
            <a:r>
              <a:rPr lang="fr-FR" b="1" i="1" dirty="0" smtClean="0">
                <a:solidFill>
                  <a:schemeClr val="accent2">
                    <a:lumMod val="40000"/>
                    <a:lumOff val="60000"/>
                  </a:schemeClr>
                </a:solidFill>
                <a:effectLst/>
              </a:rPr>
              <a:t>     </a:t>
            </a:r>
            <a:r>
              <a:rPr lang="fr-FR" b="1" i="1" dirty="0" smtClean="0">
                <a:effectLst/>
              </a:rPr>
              <a:t>*</a:t>
            </a:r>
            <a:r>
              <a:rPr lang="fr-FR" b="1" dirty="0" smtClean="0">
                <a:solidFill>
                  <a:schemeClr val="accent2">
                    <a:lumMod val="40000"/>
                    <a:lumOff val="60000"/>
                  </a:schemeClr>
                </a:solidFill>
                <a:effectLst/>
              </a:rPr>
              <a:t>  </a:t>
            </a:r>
            <a:r>
              <a:rPr lang="fr-FR" b="1" i="1" dirty="0" smtClean="0">
                <a:effectLst/>
              </a:rPr>
              <a:t>L'heure</a:t>
            </a:r>
            <a:r>
              <a:rPr lang="fr-FR" b="1" dirty="0" smtClean="0">
                <a:solidFill>
                  <a:schemeClr val="accent2">
                    <a:lumMod val="40000"/>
                    <a:lumOff val="60000"/>
                  </a:schemeClr>
                </a:solidFill>
                <a:effectLst/>
              </a:rPr>
              <a:t>     </a:t>
            </a:r>
          </a:p>
          <a:p>
            <a:pPr algn="just" fontAlgn="auto">
              <a:spcAft>
                <a:spcPts val="0"/>
              </a:spcAft>
              <a:defRPr/>
            </a:pPr>
            <a:r>
              <a:rPr lang="fr-FR" sz="2000" b="1" dirty="0" smtClean="0">
                <a:solidFill>
                  <a:schemeClr val="accent2">
                    <a:lumMod val="40000"/>
                    <a:lumOff val="60000"/>
                  </a:schemeClr>
                </a:solidFill>
                <a:effectLst/>
              </a:rPr>
              <a:t> Planifier la progression du groupe :</a:t>
            </a:r>
          </a:p>
          <a:p>
            <a:pPr fontAlgn="auto">
              <a:spcAft>
                <a:spcPts val="0"/>
              </a:spcAft>
              <a:buFont typeface="Wingdings" pitchFamily="2" charset="2"/>
              <a:buNone/>
              <a:defRPr/>
            </a:pPr>
            <a:r>
              <a:rPr lang="fr-FR" b="1" dirty="0" smtClean="0"/>
              <a:t>     · Une progression logique sert de fil conducteur à la réflexion, elle ne doit pas être cependant un carcan (le groupe doit pouvoir éventuellement en changer en cours de réunion).</a:t>
            </a:r>
            <a:endParaRPr lang="fr-FR" b="1" dirty="0" smtClean="0">
              <a:solidFill>
                <a:schemeClr val="accent2">
                  <a:lumMod val="40000"/>
                  <a:lumOff val="60000"/>
                </a:schemeClr>
              </a:solidFill>
              <a:effectLst/>
            </a:endParaRPr>
          </a:p>
          <a:p>
            <a:pPr fontAlgn="auto">
              <a:spcAft>
                <a:spcPts val="0"/>
              </a:spcAft>
              <a:buFont typeface="Wingdings" pitchFamily="2" charset="2"/>
              <a:buNone/>
              <a:defRPr/>
            </a:pPr>
            <a:r>
              <a:rPr lang="fr-FR" b="1" dirty="0" smtClean="0"/>
              <a:t>    · L'animateur doit prévoir, pour chaque point du débat, une durée approximative afin de pouvoir réguler la progression du groupe (et vérifier par la même occasion si l’ordre du jour n’est pas trop ambitieux).</a:t>
            </a:r>
            <a:endParaRPr lang="fr-FR" b="1" dirty="0"/>
          </a:p>
        </p:txBody>
      </p:sp>
      <p:sp>
        <p:nvSpPr>
          <p:cNvPr id="4" name="Ellipse 3"/>
          <p:cNvSpPr/>
          <p:nvPr/>
        </p:nvSpPr>
        <p:spPr>
          <a:xfrm>
            <a:off x="8072462" y="5643578"/>
            <a:ext cx="571504" cy="714380"/>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a:solidFill>
                  <a:schemeClr val="accent3">
                    <a:lumMod val="75000"/>
                  </a:schemeClr>
                </a:solidFill>
              </a:rPr>
              <a:t>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1"/>
                                          </p:val>
                                        </p:tav>
                                        <p:tav tm="100000">
                                          <p:val>
                                            <p:strVal val="#ppt_x"/>
                                          </p:val>
                                        </p:tav>
                                      </p:tavLst>
                                    </p:anim>
                                    <p:anim calcmode="lin" valueType="num">
                                      <p:cBhvr>
                                        <p:cTn id="17"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wipe(down)">
                                      <p:cBhvr>
                                        <p:cTn id="22" dur="580">
                                          <p:stCondLst>
                                            <p:cond delay="0"/>
                                          </p:stCondLst>
                                        </p:cTn>
                                        <p:tgtEl>
                                          <p:spTgt spid="3">
                                            <p:bg/>
                                          </p:spTgt>
                                        </p:tgtEl>
                                      </p:cBhvr>
                                    </p:animEffect>
                                    <p:anim calcmode="lin" valueType="num">
                                      <p:cBhvr>
                                        <p:cTn id="23"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bg/>
                                          </p:spTgt>
                                        </p:tgtEl>
                                      </p:cBhvr>
                                      <p:to x="100000" y="60000"/>
                                    </p:animScale>
                                    <p:animScale>
                                      <p:cBhvr>
                                        <p:cTn id="29" dur="166" decel="50000">
                                          <p:stCondLst>
                                            <p:cond delay="676"/>
                                          </p:stCondLst>
                                        </p:cTn>
                                        <p:tgtEl>
                                          <p:spTgt spid="3">
                                            <p:bg/>
                                          </p:spTgt>
                                        </p:tgtEl>
                                      </p:cBhvr>
                                      <p:to x="100000" y="100000"/>
                                    </p:animScale>
                                    <p:animScale>
                                      <p:cBhvr>
                                        <p:cTn id="30" dur="26">
                                          <p:stCondLst>
                                            <p:cond delay="1312"/>
                                          </p:stCondLst>
                                        </p:cTn>
                                        <p:tgtEl>
                                          <p:spTgt spid="3">
                                            <p:bg/>
                                          </p:spTgt>
                                        </p:tgtEl>
                                      </p:cBhvr>
                                      <p:to x="100000" y="80000"/>
                                    </p:animScale>
                                    <p:animScale>
                                      <p:cBhvr>
                                        <p:cTn id="31" dur="166" decel="50000">
                                          <p:stCondLst>
                                            <p:cond delay="1338"/>
                                          </p:stCondLst>
                                        </p:cTn>
                                        <p:tgtEl>
                                          <p:spTgt spid="3">
                                            <p:bg/>
                                          </p:spTgt>
                                        </p:tgtEl>
                                      </p:cBhvr>
                                      <p:to x="100000" y="100000"/>
                                    </p:animScale>
                                    <p:animScale>
                                      <p:cBhvr>
                                        <p:cTn id="32" dur="26">
                                          <p:stCondLst>
                                            <p:cond delay="1642"/>
                                          </p:stCondLst>
                                        </p:cTn>
                                        <p:tgtEl>
                                          <p:spTgt spid="3">
                                            <p:bg/>
                                          </p:spTgt>
                                        </p:tgtEl>
                                      </p:cBhvr>
                                      <p:to x="100000" y="90000"/>
                                    </p:animScale>
                                    <p:animScale>
                                      <p:cBhvr>
                                        <p:cTn id="33" dur="166" decel="50000">
                                          <p:stCondLst>
                                            <p:cond delay="1668"/>
                                          </p:stCondLst>
                                        </p:cTn>
                                        <p:tgtEl>
                                          <p:spTgt spid="3">
                                            <p:bg/>
                                          </p:spTgt>
                                        </p:tgtEl>
                                      </p:cBhvr>
                                      <p:to x="100000" y="100000"/>
                                    </p:animScale>
                                    <p:animScale>
                                      <p:cBhvr>
                                        <p:cTn id="34" dur="26">
                                          <p:stCondLst>
                                            <p:cond delay="1808"/>
                                          </p:stCondLst>
                                        </p:cTn>
                                        <p:tgtEl>
                                          <p:spTgt spid="3">
                                            <p:bg/>
                                          </p:spTgt>
                                        </p:tgtEl>
                                      </p:cBhvr>
                                      <p:to x="100000" y="95000"/>
                                    </p:animScale>
                                    <p:animScale>
                                      <p:cBhvr>
                                        <p:cTn id="35" dur="166" decel="50000">
                                          <p:stCondLst>
                                            <p:cond delay="1834"/>
                                          </p:stCondLst>
                                        </p:cTn>
                                        <p:tgtEl>
                                          <p:spTgt spid="3">
                                            <p:bg/>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3">
                                            <p:txEl>
                                              <p:pRg st="0" end="0"/>
                                            </p:txEl>
                                          </p:spTgt>
                                        </p:tgtEl>
                                        <p:attrNameLst>
                                          <p:attrName>style.visibility</p:attrName>
                                        </p:attrNameLst>
                                      </p:cBhvr>
                                      <p:to>
                                        <p:strVal val="visible"/>
                                      </p:to>
                                    </p:set>
                                    <p:animEffect transition="in" filter="wipe(down)">
                                      <p:cBhvr>
                                        <p:cTn id="40" dur="580">
                                          <p:stCondLst>
                                            <p:cond delay="0"/>
                                          </p:stCondLst>
                                        </p:cTn>
                                        <p:tgtEl>
                                          <p:spTgt spid="3">
                                            <p:txEl>
                                              <p:pRg st="0" end="0"/>
                                            </p:txEl>
                                          </p:spTgt>
                                        </p:tgtEl>
                                      </p:cBhvr>
                                    </p:animEffect>
                                    <p:anim calcmode="lin" valueType="num">
                                      <p:cBhvr>
                                        <p:cTn id="41"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0" end="0"/>
                                            </p:txEl>
                                          </p:spTgt>
                                        </p:tgtEl>
                                      </p:cBhvr>
                                      <p:to x="100000" y="60000"/>
                                    </p:animScale>
                                    <p:animScale>
                                      <p:cBhvr>
                                        <p:cTn id="47" dur="166" decel="50000">
                                          <p:stCondLst>
                                            <p:cond delay="676"/>
                                          </p:stCondLst>
                                        </p:cTn>
                                        <p:tgtEl>
                                          <p:spTgt spid="3">
                                            <p:txEl>
                                              <p:pRg st="0" end="0"/>
                                            </p:txEl>
                                          </p:spTgt>
                                        </p:tgtEl>
                                      </p:cBhvr>
                                      <p:to x="100000" y="100000"/>
                                    </p:animScale>
                                    <p:animScale>
                                      <p:cBhvr>
                                        <p:cTn id="48" dur="26">
                                          <p:stCondLst>
                                            <p:cond delay="1312"/>
                                          </p:stCondLst>
                                        </p:cTn>
                                        <p:tgtEl>
                                          <p:spTgt spid="3">
                                            <p:txEl>
                                              <p:pRg st="0" end="0"/>
                                            </p:txEl>
                                          </p:spTgt>
                                        </p:tgtEl>
                                      </p:cBhvr>
                                      <p:to x="100000" y="80000"/>
                                    </p:animScale>
                                    <p:animScale>
                                      <p:cBhvr>
                                        <p:cTn id="49" dur="166" decel="50000">
                                          <p:stCondLst>
                                            <p:cond delay="1338"/>
                                          </p:stCondLst>
                                        </p:cTn>
                                        <p:tgtEl>
                                          <p:spTgt spid="3">
                                            <p:txEl>
                                              <p:pRg st="0" end="0"/>
                                            </p:txEl>
                                          </p:spTgt>
                                        </p:tgtEl>
                                      </p:cBhvr>
                                      <p:to x="100000" y="100000"/>
                                    </p:animScale>
                                    <p:animScale>
                                      <p:cBhvr>
                                        <p:cTn id="50" dur="26">
                                          <p:stCondLst>
                                            <p:cond delay="1642"/>
                                          </p:stCondLst>
                                        </p:cTn>
                                        <p:tgtEl>
                                          <p:spTgt spid="3">
                                            <p:txEl>
                                              <p:pRg st="0" end="0"/>
                                            </p:txEl>
                                          </p:spTgt>
                                        </p:tgtEl>
                                      </p:cBhvr>
                                      <p:to x="100000" y="90000"/>
                                    </p:animScale>
                                    <p:animScale>
                                      <p:cBhvr>
                                        <p:cTn id="51" dur="166" decel="50000">
                                          <p:stCondLst>
                                            <p:cond delay="1668"/>
                                          </p:stCondLst>
                                        </p:cTn>
                                        <p:tgtEl>
                                          <p:spTgt spid="3">
                                            <p:txEl>
                                              <p:pRg st="0" end="0"/>
                                            </p:txEl>
                                          </p:spTgt>
                                        </p:tgtEl>
                                      </p:cBhvr>
                                      <p:to x="100000" y="100000"/>
                                    </p:animScale>
                                    <p:animScale>
                                      <p:cBhvr>
                                        <p:cTn id="52" dur="26">
                                          <p:stCondLst>
                                            <p:cond delay="1808"/>
                                          </p:stCondLst>
                                        </p:cTn>
                                        <p:tgtEl>
                                          <p:spTgt spid="3">
                                            <p:txEl>
                                              <p:pRg st="0" end="0"/>
                                            </p:txEl>
                                          </p:spTgt>
                                        </p:tgtEl>
                                      </p:cBhvr>
                                      <p:to x="100000" y="95000"/>
                                    </p:animScale>
                                    <p:animScale>
                                      <p:cBhvr>
                                        <p:cTn id="53" dur="166" decel="50000">
                                          <p:stCondLst>
                                            <p:cond delay="1834"/>
                                          </p:stCondLst>
                                        </p:cTn>
                                        <p:tgtEl>
                                          <p:spTgt spid="3">
                                            <p:txEl>
                                              <p:pRg st="0" end="0"/>
                                            </p:txEl>
                                          </p:spTgt>
                                        </p:tgtEl>
                                      </p:cBhvr>
                                      <p:to x="100000" y="100000"/>
                                    </p:animScale>
                                  </p:childTnLst>
                                </p:cTn>
                              </p:par>
                            </p:childTnLst>
                          </p:cTn>
                        </p:par>
                      </p:childTnLst>
                    </p:cTn>
                  </p:par>
                  <p:par>
                    <p:cTn id="54" fill="hold">
                      <p:stCondLst>
                        <p:cond delay="indefinite"/>
                      </p:stCondLst>
                      <p:childTnLst>
                        <p:par>
                          <p:cTn id="55" fill="hold">
                            <p:stCondLst>
                              <p:cond delay="0"/>
                            </p:stCondLst>
                            <p:childTnLst>
                              <p:par>
                                <p:cTn id="56" presetID="26" presetClass="entr" presetSubtype="0" fill="hold" grpId="0" nodeType="clickEffect">
                                  <p:stCondLst>
                                    <p:cond delay="0"/>
                                  </p:stCondLst>
                                  <p:childTnLst>
                                    <p:set>
                                      <p:cBhvr>
                                        <p:cTn id="57" dur="1" fill="hold">
                                          <p:stCondLst>
                                            <p:cond delay="0"/>
                                          </p:stCondLst>
                                        </p:cTn>
                                        <p:tgtEl>
                                          <p:spTgt spid="3">
                                            <p:txEl>
                                              <p:pRg st="1" end="1"/>
                                            </p:txEl>
                                          </p:spTgt>
                                        </p:tgtEl>
                                        <p:attrNameLst>
                                          <p:attrName>style.visibility</p:attrName>
                                        </p:attrNameLst>
                                      </p:cBhvr>
                                      <p:to>
                                        <p:strVal val="visible"/>
                                      </p:to>
                                    </p:set>
                                    <p:animEffect transition="in" filter="wipe(down)">
                                      <p:cBhvr>
                                        <p:cTn id="58" dur="580">
                                          <p:stCondLst>
                                            <p:cond delay="0"/>
                                          </p:stCondLst>
                                        </p:cTn>
                                        <p:tgtEl>
                                          <p:spTgt spid="3">
                                            <p:txEl>
                                              <p:pRg st="1" end="1"/>
                                            </p:txEl>
                                          </p:spTgt>
                                        </p:tgtEl>
                                      </p:cBhvr>
                                    </p:animEffect>
                                    <p:anim calcmode="lin" valueType="num">
                                      <p:cBhvr>
                                        <p:cTn id="59"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1" end="1"/>
                                            </p:txEl>
                                          </p:spTgt>
                                        </p:tgtEl>
                                      </p:cBhvr>
                                      <p:to x="100000" y="60000"/>
                                    </p:animScale>
                                    <p:animScale>
                                      <p:cBhvr>
                                        <p:cTn id="65" dur="166" decel="50000">
                                          <p:stCondLst>
                                            <p:cond delay="676"/>
                                          </p:stCondLst>
                                        </p:cTn>
                                        <p:tgtEl>
                                          <p:spTgt spid="3">
                                            <p:txEl>
                                              <p:pRg st="1" end="1"/>
                                            </p:txEl>
                                          </p:spTgt>
                                        </p:tgtEl>
                                      </p:cBhvr>
                                      <p:to x="100000" y="100000"/>
                                    </p:animScale>
                                    <p:animScale>
                                      <p:cBhvr>
                                        <p:cTn id="66" dur="26">
                                          <p:stCondLst>
                                            <p:cond delay="1312"/>
                                          </p:stCondLst>
                                        </p:cTn>
                                        <p:tgtEl>
                                          <p:spTgt spid="3">
                                            <p:txEl>
                                              <p:pRg st="1" end="1"/>
                                            </p:txEl>
                                          </p:spTgt>
                                        </p:tgtEl>
                                      </p:cBhvr>
                                      <p:to x="100000" y="80000"/>
                                    </p:animScale>
                                    <p:animScale>
                                      <p:cBhvr>
                                        <p:cTn id="67" dur="166" decel="50000">
                                          <p:stCondLst>
                                            <p:cond delay="1338"/>
                                          </p:stCondLst>
                                        </p:cTn>
                                        <p:tgtEl>
                                          <p:spTgt spid="3">
                                            <p:txEl>
                                              <p:pRg st="1" end="1"/>
                                            </p:txEl>
                                          </p:spTgt>
                                        </p:tgtEl>
                                      </p:cBhvr>
                                      <p:to x="100000" y="100000"/>
                                    </p:animScale>
                                    <p:animScale>
                                      <p:cBhvr>
                                        <p:cTn id="68" dur="26">
                                          <p:stCondLst>
                                            <p:cond delay="1642"/>
                                          </p:stCondLst>
                                        </p:cTn>
                                        <p:tgtEl>
                                          <p:spTgt spid="3">
                                            <p:txEl>
                                              <p:pRg st="1" end="1"/>
                                            </p:txEl>
                                          </p:spTgt>
                                        </p:tgtEl>
                                      </p:cBhvr>
                                      <p:to x="100000" y="90000"/>
                                    </p:animScale>
                                    <p:animScale>
                                      <p:cBhvr>
                                        <p:cTn id="69" dur="166" decel="50000">
                                          <p:stCondLst>
                                            <p:cond delay="1668"/>
                                          </p:stCondLst>
                                        </p:cTn>
                                        <p:tgtEl>
                                          <p:spTgt spid="3">
                                            <p:txEl>
                                              <p:pRg st="1" end="1"/>
                                            </p:txEl>
                                          </p:spTgt>
                                        </p:tgtEl>
                                      </p:cBhvr>
                                      <p:to x="100000" y="100000"/>
                                    </p:animScale>
                                    <p:animScale>
                                      <p:cBhvr>
                                        <p:cTn id="70" dur="26">
                                          <p:stCondLst>
                                            <p:cond delay="1808"/>
                                          </p:stCondLst>
                                        </p:cTn>
                                        <p:tgtEl>
                                          <p:spTgt spid="3">
                                            <p:txEl>
                                              <p:pRg st="1" end="1"/>
                                            </p:txEl>
                                          </p:spTgt>
                                        </p:tgtEl>
                                      </p:cBhvr>
                                      <p:to x="100000" y="95000"/>
                                    </p:animScale>
                                    <p:animScale>
                                      <p:cBhvr>
                                        <p:cTn id="71" dur="166" decel="50000">
                                          <p:stCondLst>
                                            <p:cond delay="1834"/>
                                          </p:stCondLst>
                                        </p:cTn>
                                        <p:tgtEl>
                                          <p:spTgt spid="3">
                                            <p:txEl>
                                              <p:pRg st="1" end="1"/>
                                            </p:txEl>
                                          </p:spTgt>
                                        </p:tgtEl>
                                      </p:cBhvr>
                                      <p:to x="100000" y="100000"/>
                                    </p:animScale>
                                  </p:childTnLst>
                                </p:cTn>
                              </p:par>
                            </p:childTnLst>
                          </p:cTn>
                        </p:par>
                      </p:childTnLst>
                    </p:cTn>
                  </p:par>
                  <p:par>
                    <p:cTn id="72" fill="hold">
                      <p:stCondLst>
                        <p:cond delay="indefinite"/>
                      </p:stCondLst>
                      <p:childTnLst>
                        <p:par>
                          <p:cTn id="73" fill="hold">
                            <p:stCondLst>
                              <p:cond delay="0"/>
                            </p:stCondLst>
                            <p:childTnLst>
                              <p:par>
                                <p:cTn id="74" presetID="26" presetClass="entr" presetSubtype="0" fill="hold" grpId="0" nodeType="clickEffect">
                                  <p:stCondLst>
                                    <p:cond delay="0"/>
                                  </p:stCondLst>
                                  <p:childTnLst>
                                    <p:set>
                                      <p:cBhvr>
                                        <p:cTn id="75" dur="1" fill="hold">
                                          <p:stCondLst>
                                            <p:cond delay="0"/>
                                          </p:stCondLst>
                                        </p:cTn>
                                        <p:tgtEl>
                                          <p:spTgt spid="3">
                                            <p:txEl>
                                              <p:pRg st="2" end="2"/>
                                            </p:txEl>
                                          </p:spTgt>
                                        </p:tgtEl>
                                        <p:attrNameLst>
                                          <p:attrName>style.visibility</p:attrName>
                                        </p:attrNameLst>
                                      </p:cBhvr>
                                      <p:to>
                                        <p:strVal val="visible"/>
                                      </p:to>
                                    </p:set>
                                    <p:animEffect transition="in" filter="wipe(down)">
                                      <p:cBhvr>
                                        <p:cTn id="76" dur="580">
                                          <p:stCondLst>
                                            <p:cond delay="0"/>
                                          </p:stCondLst>
                                        </p:cTn>
                                        <p:tgtEl>
                                          <p:spTgt spid="3">
                                            <p:txEl>
                                              <p:pRg st="2" end="2"/>
                                            </p:txEl>
                                          </p:spTgt>
                                        </p:tgtEl>
                                      </p:cBhvr>
                                    </p:animEffect>
                                    <p:anim calcmode="lin" valueType="num">
                                      <p:cBhvr>
                                        <p:cTn id="77"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82" dur="26">
                                          <p:stCondLst>
                                            <p:cond delay="650"/>
                                          </p:stCondLst>
                                        </p:cTn>
                                        <p:tgtEl>
                                          <p:spTgt spid="3">
                                            <p:txEl>
                                              <p:pRg st="2" end="2"/>
                                            </p:txEl>
                                          </p:spTgt>
                                        </p:tgtEl>
                                      </p:cBhvr>
                                      <p:to x="100000" y="60000"/>
                                    </p:animScale>
                                    <p:animScale>
                                      <p:cBhvr>
                                        <p:cTn id="83" dur="166" decel="50000">
                                          <p:stCondLst>
                                            <p:cond delay="676"/>
                                          </p:stCondLst>
                                        </p:cTn>
                                        <p:tgtEl>
                                          <p:spTgt spid="3">
                                            <p:txEl>
                                              <p:pRg st="2" end="2"/>
                                            </p:txEl>
                                          </p:spTgt>
                                        </p:tgtEl>
                                      </p:cBhvr>
                                      <p:to x="100000" y="100000"/>
                                    </p:animScale>
                                    <p:animScale>
                                      <p:cBhvr>
                                        <p:cTn id="84" dur="26">
                                          <p:stCondLst>
                                            <p:cond delay="1312"/>
                                          </p:stCondLst>
                                        </p:cTn>
                                        <p:tgtEl>
                                          <p:spTgt spid="3">
                                            <p:txEl>
                                              <p:pRg st="2" end="2"/>
                                            </p:txEl>
                                          </p:spTgt>
                                        </p:tgtEl>
                                      </p:cBhvr>
                                      <p:to x="100000" y="80000"/>
                                    </p:animScale>
                                    <p:animScale>
                                      <p:cBhvr>
                                        <p:cTn id="85" dur="166" decel="50000">
                                          <p:stCondLst>
                                            <p:cond delay="1338"/>
                                          </p:stCondLst>
                                        </p:cTn>
                                        <p:tgtEl>
                                          <p:spTgt spid="3">
                                            <p:txEl>
                                              <p:pRg st="2" end="2"/>
                                            </p:txEl>
                                          </p:spTgt>
                                        </p:tgtEl>
                                      </p:cBhvr>
                                      <p:to x="100000" y="100000"/>
                                    </p:animScale>
                                    <p:animScale>
                                      <p:cBhvr>
                                        <p:cTn id="86" dur="26">
                                          <p:stCondLst>
                                            <p:cond delay="1642"/>
                                          </p:stCondLst>
                                        </p:cTn>
                                        <p:tgtEl>
                                          <p:spTgt spid="3">
                                            <p:txEl>
                                              <p:pRg st="2" end="2"/>
                                            </p:txEl>
                                          </p:spTgt>
                                        </p:tgtEl>
                                      </p:cBhvr>
                                      <p:to x="100000" y="90000"/>
                                    </p:animScale>
                                    <p:animScale>
                                      <p:cBhvr>
                                        <p:cTn id="87" dur="166" decel="50000">
                                          <p:stCondLst>
                                            <p:cond delay="1668"/>
                                          </p:stCondLst>
                                        </p:cTn>
                                        <p:tgtEl>
                                          <p:spTgt spid="3">
                                            <p:txEl>
                                              <p:pRg st="2" end="2"/>
                                            </p:txEl>
                                          </p:spTgt>
                                        </p:tgtEl>
                                      </p:cBhvr>
                                      <p:to x="100000" y="100000"/>
                                    </p:animScale>
                                    <p:animScale>
                                      <p:cBhvr>
                                        <p:cTn id="88" dur="26">
                                          <p:stCondLst>
                                            <p:cond delay="1808"/>
                                          </p:stCondLst>
                                        </p:cTn>
                                        <p:tgtEl>
                                          <p:spTgt spid="3">
                                            <p:txEl>
                                              <p:pRg st="2" end="2"/>
                                            </p:txEl>
                                          </p:spTgt>
                                        </p:tgtEl>
                                      </p:cBhvr>
                                      <p:to x="100000" y="95000"/>
                                    </p:animScale>
                                    <p:animScale>
                                      <p:cBhvr>
                                        <p:cTn id="89" dur="166" decel="50000">
                                          <p:stCondLst>
                                            <p:cond delay="1834"/>
                                          </p:stCondLst>
                                        </p:cTn>
                                        <p:tgtEl>
                                          <p:spTgt spid="3">
                                            <p:txEl>
                                              <p:pRg st="2" end="2"/>
                                            </p:txEl>
                                          </p:spTgt>
                                        </p:tgtEl>
                                      </p:cBhvr>
                                      <p:to x="100000" y="100000"/>
                                    </p:animScale>
                                  </p:childTnLst>
                                </p:cTn>
                              </p:par>
                            </p:childTnLst>
                          </p:cTn>
                        </p:par>
                      </p:childTnLst>
                    </p:cTn>
                  </p:par>
                  <p:par>
                    <p:cTn id="90" fill="hold">
                      <p:stCondLst>
                        <p:cond delay="indefinite"/>
                      </p:stCondLst>
                      <p:childTnLst>
                        <p:par>
                          <p:cTn id="91" fill="hold">
                            <p:stCondLst>
                              <p:cond delay="0"/>
                            </p:stCondLst>
                            <p:childTnLst>
                              <p:par>
                                <p:cTn id="92" presetID="26" presetClass="entr" presetSubtype="0" fill="hold" grpId="0" nodeType="clickEffect">
                                  <p:stCondLst>
                                    <p:cond delay="0"/>
                                  </p:stCondLst>
                                  <p:childTnLst>
                                    <p:set>
                                      <p:cBhvr>
                                        <p:cTn id="93" dur="1" fill="hold">
                                          <p:stCondLst>
                                            <p:cond delay="0"/>
                                          </p:stCondLst>
                                        </p:cTn>
                                        <p:tgtEl>
                                          <p:spTgt spid="3">
                                            <p:txEl>
                                              <p:pRg st="3" end="3"/>
                                            </p:txEl>
                                          </p:spTgt>
                                        </p:tgtEl>
                                        <p:attrNameLst>
                                          <p:attrName>style.visibility</p:attrName>
                                        </p:attrNameLst>
                                      </p:cBhvr>
                                      <p:to>
                                        <p:strVal val="visible"/>
                                      </p:to>
                                    </p:set>
                                    <p:animEffect transition="in" filter="wipe(down)">
                                      <p:cBhvr>
                                        <p:cTn id="94" dur="580">
                                          <p:stCondLst>
                                            <p:cond delay="0"/>
                                          </p:stCondLst>
                                        </p:cTn>
                                        <p:tgtEl>
                                          <p:spTgt spid="3">
                                            <p:txEl>
                                              <p:pRg st="3" end="3"/>
                                            </p:txEl>
                                          </p:spTgt>
                                        </p:tgtEl>
                                      </p:cBhvr>
                                    </p:animEffect>
                                    <p:anim calcmode="lin" valueType="num">
                                      <p:cBhvr>
                                        <p:cTn id="95"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96"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97"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98"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99"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100" dur="26">
                                          <p:stCondLst>
                                            <p:cond delay="650"/>
                                          </p:stCondLst>
                                        </p:cTn>
                                        <p:tgtEl>
                                          <p:spTgt spid="3">
                                            <p:txEl>
                                              <p:pRg st="3" end="3"/>
                                            </p:txEl>
                                          </p:spTgt>
                                        </p:tgtEl>
                                      </p:cBhvr>
                                      <p:to x="100000" y="60000"/>
                                    </p:animScale>
                                    <p:animScale>
                                      <p:cBhvr>
                                        <p:cTn id="101" dur="166" decel="50000">
                                          <p:stCondLst>
                                            <p:cond delay="676"/>
                                          </p:stCondLst>
                                        </p:cTn>
                                        <p:tgtEl>
                                          <p:spTgt spid="3">
                                            <p:txEl>
                                              <p:pRg st="3" end="3"/>
                                            </p:txEl>
                                          </p:spTgt>
                                        </p:tgtEl>
                                      </p:cBhvr>
                                      <p:to x="100000" y="100000"/>
                                    </p:animScale>
                                    <p:animScale>
                                      <p:cBhvr>
                                        <p:cTn id="102" dur="26">
                                          <p:stCondLst>
                                            <p:cond delay="1312"/>
                                          </p:stCondLst>
                                        </p:cTn>
                                        <p:tgtEl>
                                          <p:spTgt spid="3">
                                            <p:txEl>
                                              <p:pRg st="3" end="3"/>
                                            </p:txEl>
                                          </p:spTgt>
                                        </p:tgtEl>
                                      </p:cBhvr>
                                      <p:to x="100000" y="80000"/>
                                    </p:animScale>
                                    <p:animScale>
                                      <p:cBhvr>
                                        <p:cTn id="103" dur="166" decel="50000">
                                          <p:stCondLst>
                                            <p:cond delay="1338"/>
                                          </p:stCondLst>
                                        </p:cTn>
                                        <p:tgtEl>
                                          <p:spTgt spid="3">
                                            <p:txEl>
                                              <p:pRg st="3" end="3"/>
                                            </p:txEl>
                                          </p:spTgt>
                                        </p:tgtEl>
                                      </p:cBhvr>
                                      <p:to x="100000" y="100000"/>
                                    </p:animScale>
                                    <p:animScale>
                                      <p:cBhvr>
                                        <p:cTn id="104" dur="26">
                                          <p:stCondLst>
                                            <p:cond delay="1642"/>
                                          </p:stCondLst>
                                        </p:cTn>
                                        <p:tgtEl>
                                          <p:spTgt spid="3">
                                            <p:txEl>
                                              <p:pRg st="3" end="3"/>
                                            </p:txEl>
                                          </p:spTgt>
                                        </p:tgtEl>
                                      </p:cBhvr>
                                      <p:to x="100000" y="90000"/>
                                    </p:animScale>
                                    <p:animScale>
                                      <p:cBhvr>
                                        <p:cTn id="105" dur="166" decel="50000">
                                          <p:stCondLst>
                                            <p:cond delay="1668"/>
                                          </p:stCondLst>
                                        </p:cTn>
                                        <p:tgtEl>
                                          <p:spTgt spid="3">
                                            <p:txEl>
                                              <p:pRg st="3" end="3"/>
                                            </p:txEl>
                                          </p:spTgt>
                                        </p:tgtEl>
                                      </p:cBhvr>
                                      <p:to x="100000" y="100000"/>
                                    </p:animScale>
                                    <p:animScale>
                                      <p:cBhvr>
                                        <p:cTn id="106" dur="26">
                                          <p:stCondLst>
                                            <p:cond delay="1808"/>
                                          </p:stCondLst>
                                        </p:cTn>
                                        <p:tgtEl>
                                          <p:spTgt spid="3">
                                            <p:txEl>
                                              <p:pRg st="3" end="3"/>
                                            </p:txEl>
                                          </p:spTgt>
                                        </p:tgtEl>
                                      </p:cBhvr>
                                      <p:to x="100000" y="95000"/>
                                    </p:animScale>
                                    <p:animScale>
                                      <p:cBhvr>
                                        <p:cTn id="107" dur="166" decel="50000">
                                          <p:stCondLst>
                                            <p:cond delay="1834"/>
                                          </p:stCondLst>
                                        </p:cTn>
                                        <p:tgtEl>
                                          <p:spTgt spid="3">
                                            <p:txEl>
                                              <p:pRg st="3" end="3"/>
                                            </p:txEl>
                                          </p:spTgt>
                                        </p:tgtEl>
                                      </p:cBhvr>
                                      <p:to x="100000" y="100000"/>
                                    </p:animScale>
                                  </p:childTnLst>
                                </p:cTn>
                              </p:par>
                            </p:childTnLst>
                          </p:cTn>
                        </p:par>
                      </p:childTnLst>
                    </p:cTn>
                  </p:par>
                  <p:par>
                    <p:cTn id="108" fill="hold">
                      <p:stCondLst>
                        <p:cond delay="indefinite"/>
                      </p:stCondLst>
                      <p:childTnLst>
                        <p:par>
                          <p:cTn id="109" fill="hold">
                            <p:stCondLst>
                              <p:cond delay="0"/>
                            </p:stCondLst>
                            <p:childTnLst>
                              <p:par>
                                <p:cTn id="110" presetID="26" presetClass="entr" presetSubtype="0" fill="hold" grpId="0" nodeType="clickEffect">
                                  <p:stCondLst>
                                    <p:cond delay="0"/>
                                  </p:stCondLst>
                                  <p:childTnLst>
                                    <p:set>
                                      <p:cBhvr>
                                        <p:cTn id="111" dur="1" fill="hold">
                                          <p:stCondLst>
                                            <p:cond delay="0"/>
                                          </p:stCondLst>
                                        </p:cTn>
                                        <p:tgtEl>
                                          <p:spTgt spid="3">
                                            <p:txEl>
                                              <p:pRg st="4" end="4"/>
                                            </p:txEl>
                                          </p:spTgt>
                                        </p:tgtEl>
                                        <p:attrNameLst>
                                          <p:attrName>style.visibility</p:attrName>
                                        </p:attrNameLst>
                                      </p:cBhvr>
                                      <p:to>
                                        <p:strVal val="visible"/>
                                      </p:to>
                                    </p:set>
                                    <p:animEffect transition="in" filter="wipe(down)">
                                      <p:cBhvr>
                                        <p:cTn id="112" dur="580">
                                          <p:stCondLst>
                                            <p:cond delay="0"/>
                                          </p:stCondLst>
                                        </p:cTn>
                                        <p:tgtEl>
                                          <p:spTgt spid="3">
                                            <p:txEl>
                                              <p:pRg st="4" end="4"/>
                                            </p:txEl>
                                          </p:spTgt>
                                        </p:tgtEl>
                                      </p:cBhvr>
                                    </p:animEffect>
                                    <p:anim calcmode="lin" valueType="num">
                                      <p:cBhvr>
                                        <p:cTn id="113"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114"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115"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116"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117"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18" dur="26">
                                          <p:stCondLst>
                                            <p:cond delay="650"/>
                                          </p:stCondLst>
                                        </p:cTn>
                                        <p:tgtEl>
                                          <p:spTgt spid="3">
                                            <p:txEl>
                                              <p:pRg st="4" end="4"/>
                                            </p:txEl>
                                          </p:spTgt>
                                        </p:tgtEl>
                                      </p:cBhvr>
                                      <p:to x="100000" y="60000"/>
                                    </p:animScale>
                                    <p:animScale>
                                      <p:cBhvr>
                                        <p:cTn id="119" dur="166" decel="50000">
                                          <p:stCondLst>
                                            <p:cond delay="676"/>
                                          </p:stCondLst>
                                        </p:cTn>
                                        <p:tgtEl>
                                          <p:spTgt spid="3">
                                            <p:txEl>
                                              <p:pRg st="4" end="4"/>
                                            </p:txEl>
                                          </p:spTgt>
                                        </p:tgtEl>
                                      </p:cBhvr>
                                      <p:to x="100000" y="100000"/>
                                    </p:animScale>
                                    <p:animScale>
                                      <p:cBhvr>
                                        <p:cTn id="120" dur="26">
                                          <p:stCondLst>
                                            <p:cond delay="1312"/>
                                          </p:stCondLst>
                                        </p:cTn>
                                        <p:tgtEl>
                                          <p:spTgt spid="3">
                                            <p:txEl>
                                              <p:pRg st="4" end="4"/>
                                            </p:txEl>
                                          </p:spTgt>
                                        </p:tgtEl>
                                      </p:cBhvr>
                                      <p:to x="100000" y="80000"/>
                                    </p:animScale>
                                    <p:animScale>
                                      <p:cBhvr>
                                        <p:cTn id="121" dur="166" decel="50000">
                                          <p:stCondLst>
                                            <p:cond delay="1338"/>
                                          </p:stCondLst>
                                        </p:cTn>
                                        <p:tgtEl>
                                          <p:spTgt spid="3">
                                            <p:txEl>
                                              <p:pRg st="4" end="4"/>
                                            </p:txEl>
                                          </p:spTgt>
                                        </p:tgtEl>
                                      </p:cBhvr>
                                      <p:to x="100000" y="100000"/>
                                    </p:animScale>
                                    <p:animScale>
                                      <p:cBhvr>
                                        <p:cTn id="122" dur="26">
                                          <p:stCondLst>
                                            <p:cond delay="1642"/>
                                          </p:stCondLst>
                                        </p:cTn>
                                        <p:tgtEl>
                                          <p:spTgt spid="3">
                                            <p:txEl>
                                              <p:pRg st="4" end="4"/>
                                            </p:txEl>
                                          </p:spTgt>
                                        </p:tgtEl>
                                      </p:cBhvr>
                                      <p:to x="100000" y="90000"/>
                                    </p:animScale>
                                    <p:animScale>
                                      <p:cBhvr>
                                        <p:cTn id="123" dur="166" decel="50000">
                                          <p:stCondLst>
                                            <p:cond delay="1668"/>
                                          </p:stCondLst>
                                        </p:cTn>
                                        <p:tgtEl>
                                          <p:spTgt spid="3">
                                            <p:txEl>
                                              <p:pRg st="4" end="4"/>
                                            </p:txEl>
                                          </p:spTgt>
                                        </p:tgtEl>
                                      </p:cBhvr>
                                      <p:to x="100000" y="100000"/>
                                    </p:animScale>
                                    <p:animScale>
                                      <p:cBhvr>
                                        <p:cTn id="124" dur="26">
                                          <p:stCondLst>
                                            <p:cond delay="1808"/>
                                          </p:stCondLst>
                                        </p:cTn>
                                        <p:tgtEl>
                                          <p:spTgt spid="3">
                                            <p:txEl>
                                              <p:pRg st="4" end="4"/>
                                            </p:txEl>
                                          </p:spTgt>
                                        </p:tgtEl>
                                      </p:cBhvr>
                                      <p:to x="100000" y="95000"/>
                                    </p:animScale>
                                    <p:animScale>
                                      <p:cBhvr>
                                        <p:cTn id="125" dur="166" decel="50000">
                                          <p:stCondLst>
                                            <p:cond delay="1834"/>
                                          </p:stCondLst>
                                        </p:cTn>
                                        <p:tgtEl>
                                          <p:spTgt spid="3">
                                            <p:txEl>
                                              <p:pRg st="4" end="4"/>
                                            </p:txEl>
                                          </p:spTgt>
                                        </p:tgtEl>
                                      </p:cBhvr>
                                      <p:to x="100000" y="100000"/>
                                    </p:animScale>
                                  </p:childTnLst>
                                </p:cTn>
                              </p:par>
                            </p:childTnLst>
                          </p:cTn>
                        </p:par>
                      </p:childTnLst>
                    </p:cTn>
                  </p:par>
                  <p:par>
                    <p:cTn id="126" fill="hold">
                      <p:stCondLst>
                        <p:cond delay="indefinite"/>
                      </p:stCondLst>
                      <p:childTnLst>
                        <p:par>
                          <p:cTn id="127" fill="hold">
                            <p:stCondLst>
                              <p:cond delay="0"/>
                            </p:stCondLst>
                            <p:childTnLst>
                              <p:par>
                                <p:cTn id="128" presetID="26" presetClass="entr" presetSubtype="0" fill="hold" grpId="0" nodeType="clickEffect">
                                  <p:stCondLst>
                                    <p:cond delay="0"/>
                                  </p:stCondLst>
                                  <p:childTnLst>
                                    <p:set>
                                      <p:cBhvr>
                                        <p:cTn id="129" dur="1" fill="hold">
                                          <p:stCondLst>
                                            <p:cond delay="0"/>
                                          </p:stCondLst>
                                        </p:cTn>
                                        <p:tgtEl>
                                          <p:spTgt spid="3">
                                            <p:txEl>
                                              <p:pRg st="5" end="5"/>
                                            </p:txEl>
                                          </p:spTgt>
                                        </p:tgtEl>
                                        <p:attrNameLst>
                                          <p:attrName>style.visibility</p:attrName>
                                        </p:attrNameLst>
                                      </p:cBhvr>
                                      <p:to>
                                        <p:strVal val="visible"/>
                                      </p:to>
                                    </p:set>
                                    <p:animEffect transition="in" filter="wipe(down)">
                                      <p:cBhvr>
                                        <p:cTn id="130" dur="580">
                                          <p:stCondLst>
                                            <p:cond delay="0"/>
                                          </p:stCondLst>
                                        </p:cTn>
                                        <p:tgtEl>
                                          <p:spTgt spid="3">
                                            <p:txEl>
                                              <p:pRg st="5" end="5"/>
                                            </p:txEl>
                                          </p:spTgt>
                                        </p:tgtEl>
                                      </p:cBhvr>
                                    </p:animEffect>
                                    <p:anim calcmode="lin" valueType="num">
                                      <p:cBhvr>
                                        <p:cTn id="131"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32"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33"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34"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35"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36" dur="26">
                                          <p:stCondLst>
                                            <p:cond delay="650"/>
                                          </p:stCondLst>
                                        </p:cTn>
                                        <p:tgtEl>
                                          <p:spTgt spid="3">
                                            <p:txEl>
                                              <p:pRg st="5" end="5"/>
                                            </p:txEl>
                                          </p:spTgt>
                                        </p:tgtEl>
                                      </p:cBhvr>
                                      <p:to x="100000" y="60000"/>
                                    </p:animScale>
                                    <p:animScale>
                                      <p:cBhvr>
                                        <p:cTn id="137" dur="166" decel="50000">
                                          <p:stCondLst>
                                            <p:cond delay="676"/>
                                          </p:stCondLst>
                                        </p:cTn>
                                        <p:tgtEl>
                                          <p:spTgt spid="3">
                                            <p:txEl>
                                              <p:pRg st="5" end="5"/>
                                            </p:txEl>
                                          </p:spTgt>
                                        </p:tgtEl>
                                      </p:cBhvr>
                                      <p:to x="100000" y="100000"/>
                                    </p:animScale>
                                    <p:animScale>
                                      <p:cBhvr>
                                        <p:cTn id="138" dur="26">
                                          <p:stCondLst>
                                            <p:cond delay="1312"/>
                                          </p:stCondLst>
                                        </p:cTn>
                                        <p:tgtEl>
                                          <p:spTgt spid="3">
                                            <p:txEl>
                                              <p:pRg st="5" end="5"/>
                                            </p:txEl>
                                          </p:spTgt>
                                        </p:tgtEl>
                                      </p:cBhvr>
                                      <p:to x="100000" y="80000"/>
                                    </p:animScale>
                                    <p:animScale>
                                      <p:cBhvr>
                                        <p:cTn id="139" dur="166" decel="50000">
                                          <p:stCondLst>
                                            <p:cond delay="1338"/>
                                          </p:stCondLst>
                                        </p:cTn>
                                        <p:tgtEl>
                                          <p:spTgt spid="3">
                                            <p:txEl>
                                              <p:pRg st="5" end="5"/>
                                            </p:txEl>
                                          </p:spTgt>
                                        </p:tgtEl>
                                      </p:cBhvr>
                                      <p:to x="100000" y="100000"/>
                                    </p:animScale>
                                    <p:animScale>
                                      <p:cBhvr>
                                        <p:cTn id="140" dur="26">
                                          <p:stCondLst>
                                            <p:cond delay="1642"/>
                                          </p:stCondLst>
                                        </p:cTn>
                                        <p:tgtEl>
                                          <p:spTgt spid="3">
                                            <p:txEl>
                                              <p:pRg st="5" end="5"/>
                                            </p:txEl>
                                          </p:spTgt>
                                        </p:tgtEl>
                                      </p:cBhvr>
                                      <p:to x="100000" y="90000"/>
                                    </p:animScale>
                                    <p:animScale>
                                      <p:cBhvr>
                                        <p:cTn id="141" dur="166" decel="50000">
                                          <p:stCondLst>
                                            <p:cond delay="1668"/>
                                          </p:stCondLst>
                                        </p:cTn>
                                        <p:tgtEl>
                                          <p:spTgt spid="3">
                                            <p:txEl>
                                              <p:pRg st="5" end="5"/>
                                            </p:txEl>
                                          </p:spTgt>
                                        </p:tgtEl>
                                      </p:cBhvr>
                                      <p:to x="100000" y="100000"/>
                                    </p:animScale>
                                    <p:animScale>
                                      <p:cBhvr>
                                        <p:cTn id="142" dur="26">
                                          <p:stCondLst>
                                            <p:cond delay="1808"/>
                                          </p:stCondLst>
                                        </p:cTn>
                                        <p:tgtEl>
                                          <p:spTgt spid="3">
                                            <p:txEl>
                                              <p:pRg st="5" end="5"/>
                                            </p:txEl>
                                          </p:spTgt>
                                        </p:tgtEl>
                                      </p:cBhvr>
                                      <p:to x="100000" y="95000"/>
                                    </p:animScale>
                                    <p:animScale>
                                      <p:cBhvr>
                                        <p:cTn id="143"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6629400" cy="1143000"/>
          </a:xfrm>
        </p:spPr>
        <p:txBody>
          <a:bodyPr/>
          <a:lstStyle/>
          <a:p>
            <a:pPr fontAlgn="auto">
              <a:spcAft>
                <a:spcPts val="0"/>
              </a:spcAft>
              <a:defRPr/>
            </a:pPr>
            <a:r>
              <a:rPr lang="fr-FR" sz="2800" dirty="0" smtClean="0">
                <a:solidFill>
                  <a:schemeClr val="accent5">
                    <a:lumMod val="75000"/>
                  </a:schemeClr>
                </a:solidFill>
              </a:rPr>
              <a:t>Préparation</a:t>
            </a:r>
            <a:r>
              <a:rPr lang="fr-FR" sz="2800" dirty="0" smtClean="0">
                <a:solidFill>
                  <a:schemeClr val="accent2">
                    <a:lumMod val="60000"/>
                    <a:lumOff val="40000"/>
                  </a:schemeClr>
                </a:solidFill>
              </a:rPr>
              <a:t> </a:t>
            </a:r>
            <a:r>
              <a:rPr lang="fr-FR" sz="2800" dirty="0" smtClean="0">
                <a:solidFill>
                  <a:schemeClr val="accent5">
                    <a:lumMod val="75000"/>
                  </a:schemeClr>
                </a:solidFill>
              </a:rPr>
              <a:t>de la réunion(4/5):</a:t>
            </a:r>
            <a:endParaRPr lang="fr-FR" sz="2800" dirty="0">
              <a:solidFill>
                <a:schemeClr val="accent5">
                  <a:lumMod val="75000"/>
                </a:schemeClr>
              </a:solidFill>
            </a:endParaRPr>
          </a:p>
        </p:txBody>
      </p:sp>
      <p:sp>
        <p:nvSpPr>
          <p:cNvPr id="3" name="Espace réservé du contenu 2"/>
          <p:cNvSpPr>
            <a:spLocks noGrp="1"/>
          </p:cNvSpPr>
          <p:nvPr>
            <p:ph idx="1"/>
          </p:nvPr>
        </p:nvSpPr>
        <p:spPr>
          <a:xfrm>
            <a:off x="0" y="0"/>
            <a:ext cx="9144000" cy="6858000"/>
          </a:xfrm>
        </p:spPr>
        <p:txBody>
          <a:bodyPr/>
          <a:lstStyle/>
          <a:p>
            <a:pPr fontAlgn="auto">
              <a:spcAft>
                <a:spcPts val="0"/>
              </a:spcAft>
              <a:defRPr/>
            </a:pPr>
            <a:r>
              <a:rPr lang="fr-FR" sz="2000" b="1" dirty="0" smtClean="0">
                <a:solidFill>
                  <a:schemeClr val="accent2">
                    <a:lumMod val="40000"/>
                    <a:lumOff val="60000"/>
                  </a:schemeClr>
                </a:solidFill>
                <a:effectLst/>
              </a:rPr>
              <a:t>Rédiger la convocation: </a:t>
            </a:r>
            <a:r>
              <a:rPr lang="fr-FR" dirty="0" smtClean="0"/>
              <a:t>La convocation adressée à tous les participants comporte généralement :</a:t>
            </a:r>
          </a:p>
          <a:p>
            <a:pPr fontAlgn="auto">
              <a:spcAft>
                <a:spcPts val="0"/>
              </a:spcAft>
              <a:buFont typeface="Wingdings" pitchFamily="2" charset="2"/>
              <a:buNone/>
              <a:defRPr/>
            </a:pPr>
            <a:r>
              <a:rPr lang="fr-FR" sz="1600" b="1" dirty="0" smtClean="0">
                <a:effectLst/>
              </a:rPr>
              <a:t>– l'ordre du jour,             </a:t>
            </a:r>
          </a:p>
          <a:p>
            <a:pPr fontAlgn="auto">
              <a:spcAft>
                <a:spcPts val="0"/>
              </a:spcAft>
              <a:buFont typeface="Wingdings" pitchFamily="2" charset="2"/>
              <a:buNone/>
              <a:defRPr/>
            </a:pPr>
            <a:r>
              <a:rPr lang="fr-FR" sz="1600" b="1" dirty="0" smtClean="0">
                <a:effectLst/>
              </a:rPr>
              <a:t>– l'objectif de la réunion,</a:t>
            </a:r>
          </a:p>
          <a:p>
            <a:pPr fontAlgn="auto">
              <a:spcAft>
                <a:spcPts val="0"/>
              </a:spcAft>
              <a:buFont typeface="Wingdings" pitchFamily="2" charset="2"/>
              <a:buNone/>
              <a:defRPr/>
            </a:pPr>
            <a:r>
              <a:rPr lang="fr-FR" sz="1600" b="1" dirty="0" smtClean="0">
                <a:effectLst/>
              </a:rPr>
              <a:t>– le type de réunion,          </a:t>
            </a:r>
          </a:p>
          <a:p>
            <a:pPr fontAlgn="auto">
              <a:spcAft>
                <a:spcPts val="0"/>
              </a:spcAft>
              <a:buFont typeface="Wingdings" pitchFamily="2" charset="2"/>
              <a:buNone/>
              <a:defRPr/>
            </a:pPr>
            <a:r>
              <a:rPr lang="fr-FR" sz="1600" b="1" dirty="0" smtClean="0">
                <a:effectLst/>
              </a:rPr>
              <a:t>– le jour, l'heure et la durée de la réunion,</a:t>
            </a:r>
          </a:p>
          <a:p>
            <a:pPr fontAlgn="auto">
              <a:spcAft>
                <a:spcPts val="0"/>
              </a:spcAft>
              <a:buFont typeface="Wingdings" pitchFamily="2" charset="2"/>
              <a:buNone/>
              <a:defRPr/>
            </a:pPr>
            <a:r>
              <a:rPr lang="fr-FR" sz="1600" b="1" dirty="0" smtClean="0">
                <a:effectLst/>
              </a:rPr>
              <a:t>– le lieu de la réunion,</a:t>
            </a:r>
          </a:p>
          <a:p>
            <a:pPr fontAlgn="auto">
              <a:spcAft>
                <a:spcPts val="0"/>
              </a:spcAft>
              <a:buFont typeface="Wingdings" pitchFamily="2" charset="2"/>
              <a:buNone/>
              <a:defRPr/>
            </a:pPr>
            <a:r>
              <a:rPr lang="fr-FR" sz="1600" b="1" dirty="0" smtClean="0">
                <a:effectLst/>
              </a:rPr>
              <a:t>– la liste des participants invités,</a:t>
            </a:r>
          </a:p>
          <a:p>
            <a:pPr fontAlgn="auto">
              <a:spcAft>
                <a:spcPts val="0"/>
              </a:spcAft>
              <a:buFont typeface="Wingdings" pitchFamily="2" charset="2"/>
              <a:buNone/>
              <a:defRPr/>
            </a:pPr>
            <a:r>
              <a:rPr lang="fr-FR" sz="1600" b="1" dirty="0" smtClean="0">
                <a:effectLst/>
              </a:rPr>
              <a:t>– le plan de travail prévu,  </a:t>
            </a:r>
          </a:p>
          <a:p>
            <a:pPr fontAlgn="auto">
              <a:spcAft>
                <a:spcPts val="0"/>
              </a:spcAft>
              <a:buFont typeface="Wingdings" pitchFamily="2" charset="2"/>
              <a:buNone/>
              <a:defRPr/>
            </a:pPr>
            <a:r>
              <a:rPr lang="fr-FR" sz="1600" b="1" dirty="0" smtClean="0">
                <a:effectLst/>
              </a:rPr>
              <a:t>– un dossier préparatoire </a:t>
            </a:r>
            <a:r>
              <a:rPr lang="fr-FR" sz="1600" b="1" i="1" dirty="0" smtClean="0">
                <a:effectLst/>
              </a:rPr>
              <a:t>(si possible).</a:t>
            </a:r>
            <a:endParaRPr lang="fr-FR" sz="1600" b="1" dirty="0">
              <a:solidFill>
                <a:schemeClr val="accent2">
                  <a:lumMod val="40000"/>
                  <a:lumOff val="60000"/>
                </a:schemeClr>
              </a:solidFill>
              <a:effectLst/>
            </a:endParaRPr>
          </a:p>
        </p:txBody>
      </p:sp>
      <p:sp>
        <p:nvSpPr>
          <p:cNvPr id="4" name="Ellipse 3"/>
          <p:cNvSpPr/>
          <p:nvPr/>
        </p:nvSpPr>
        <p:spPr>
          <a:xfrm>
            <a:off x="7929586" y="5715016"/>
            <a:ext cx="928694" cy="785818"/>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smtClean="0">
                <a:solidFill>
                  <a:schemeClr val="accent3">
                    <a:lumMod val="75000"/>
                  </a:schemeClr>
                </a:solidFill>
              </a:rPr>
              <a:t>10</a:t>
            </a:r>
            <a:endParaRPr lang="fr-FR" sz="2800" b="1" dirty="0">
              <a:solidFill>
                <a:schemeClr val="accent3">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1"/>
                                          </p:val>
                                        </p:tav>
                                        <p:tav tm="100000">
                                          <p:val>
                                            <p:strVal val="#ppt_x"/>
                                          </p:val>
                                        </p:tav>
                                      </p:tavLst>
                                    </p:anim>
                                    <p:anim calcmode="lin" valueType="num">
                                      <p:cBhvr>
                                        <p:cTn id="17"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wipe(down)">
                                      <p:cBhvr>
                                        <p:cTn id="22" dur="580">
                                          <p:stCondLst>
                                            <p:cond delay="0"/>
                                          </p:stCondLst>
                                        </p:cTn>
                                        <p:tgtEl>
                                          <p:spTgt spid="3">
                                            <p:bg/>
                                          </p:spTgt>
                                        </p:tgtEl>
                                      </p:cBhvr>
                                    </p:animEffect>
                                    <p:anim calcmode="lin" valueType="num">
                                      <p:cBhvr>
                                        <p:cTn id="23"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bg/>
                                          </p:spTgt>
                                        </p:tgtEl>
                                      </p:cBhvr>
                                      <p:to x="100000" y="60000"/>
                                    </p:animScale>
                                    <p:animScale>
                                      <p:cBhvr>
                                        <p:cTn id="29" dur="166" decel="50000">
                                          <p:stCondLst>
                                            <p:cond delay="676"/>
                                          </p:stCondLst>
                                        </p:cTn>
                                        <p:tgtEl>
                                          <p:spTgt spid="3">
                                            <p:bg/>
                                          </p:spTgt>
                                        </p:tgtEl>
                                      </p:cBhvr>
                                      <p:to x="100000" y="100000"/>
                                    </p:animScale>
                                    <p:animScale>
                                      <p:cBhvr>
                                        <p:cTn id="30" dur="26">
                                          <p:stCondLst>
                                            <p:cond delay="1312"/>
                                          </p:stCondLst>
                                        </p:cTn>
                                        <p:tgtEl>
                                          <p:spTgt spid="3">
                                            <p:bg/>
                                          </p:spTgt>
                                        </p:tgtEl>
                                      </p:cBhvr>
                                      <p:to x="100000" y="80000"/>
                                    </p:animScale>
                                    <p:animScale>
                                      <p:cBhvr>
                                        <p:cTn id="31" dur="166" decel="50000">
                                          <p:stCondLst>
                                            <p:cond delay="1338"/>
                                          </p:stCondLst>
                                        </p:cTn>
                                        <p:tgtEl>
                                          <p:spTgt spid="3">
                                            <p:bg/>
                                          </p:spTgt>
                                        </p:tgtEl>
                                      </p:cBhvr>
                                      <p:to x="100000" y="100000"/>
                                    </p:animScale>
                                    <p:animScale>
                                      <p:cBhvr>
                                        <p:cTn id="32" dur="26">
                                          <p:stCondLst>
                                            <p:cond delay="1642"/>
                                          </p:stCondLst>
                                        </p:cTn>
                                        <p:tgtEl>
                                          <p:spTgt spid="3">
                                            <p:bg/>
                                          </p:spTgt>
                                        </p:tgtEl>
                                      </p:cBhvr>
                                      <p:to x="100000" y="90000"/>
                                    </p:animScale>
                                    <p:animScale>
                                      <p:cBhvr>
                                        <p:cTn id="33" dur="166" decel="50000">
                                          <p:stCondLst>
                                            <p:cond delay="1668"/>
                                          </p:stCondLst>
                                        </p:cTn>
                                        <p:tgtEl>
                                          <p:spTgt spid="3">
                                            <p:bg/>
                                          </p:spTgt>
                                        </p:tgtEl>
                                      </p:cBhvr>
                                      <p:to x="100000" y="100000"/>
                                    </p:animScale>
                                    <p:animScale>
                                      <p:cBhvr>
                                        <p:cTn id="34" dur="26">
                                          <p:stCondLst>
                                            <p:cond delay="1808"/>
                                          </p:stCondLst>
                                        </p:cTn>
                                        <p:tgtEl>
                                          <p:spTgt spid="3">
                                            <p:bg/>
                                          </p:spTgt>
                                        </p:tgtEl>
                                      </p:cBhvr>
                                      <p:to x="100000" y="95000"/>
                                    </p:animScale>
                                    <p:animScale>
                                      <p:cBhvr>
                                        <p:cTn id="35" dur="166" decel="50000">
                                          <p:stCondLst>
                                            <p:cond delay="1834"/>
                                          </p:stCondLst>
                                        </p:cTn>
                                        <p:tgtEl>
                                          <p:spTgt spid="3">
                                            <p:bg/>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3">
                                            <p:txEl>
                                              <p:pRg st="0" end="0"/>
                                            </p:txEl>
                                          </p:spTgt>
                                        </p:tgtEl>
                                        <p:attrNameLst>
                                          <p:attrName>style.visibility</p:attrName>
                                        </p:attrNameLst>
                                      </p:cBhvr>
                                      <p:to>
                                        <p:strVal val="visible"/>
                                      </p:to>
                                    </p:set>
                                    <p:animEffect transition="in" filter="wipe(down)">
                                      <p:cBhvr>
                                        <p:cTn id="40" dur="580">
                                          <p:stCondLst>
                                            <p:cond delay="0"/>
                                          </p:stCondLst>
                                        </p:cTn>
                                        <p:tgtEl>
                                          <p:spTgt spid="3">
                                            <p:txEl>
                                              <p:pRg st="0" end="0"/>
                                            </p:txEl>
                                          </p:spTgt>
                                        </p:tgtEl>
                                      </p:cBhvr>
                                    </p:animEffect>
                                    <p:anim calcmode="lin" valueType="num">
                                      <p:cBhvr>
                                        <p:cTn id="41"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0" end="0"/>
                                            </p:txEl>
                                          </p:spTgt>
                                        </p:tgtEl>
                                      </p:cBhvr>
                                      <p:to x="100000" y="60000"/>
                                    </p:animScale>
                                    <p:animScale>
                                      <p:cBhvr>
                                        <p:cTn id="47" dur="166" decel="50000">
                                          <p:stCondLst>
                                            <p:cond delay="676"/>
                                          </p:stCondLst>
                                        </p:cTn>
                                        <p:tgtEl>
                                          <p:spTgt spid="3">
                                            <p:txEl>
                                              <p:pRg st="0" end="0"/>
                                            </p:txEl>
                                          </p:spTgt>
                                        </p:tgtEl>
                                      </p:cBhvr>
                                      <p:to x="100000" y="100000"/>
                                    </p:animScale>
                                    <p:animScale>
                                      <p:cBhvr>
                                        <p:cTn id="48" dur="26">
                                          <p:stCondLst>
                                            <p:cond delay="1312"/>
                                          </p:stCondLst>
                                        </p:cTn>
                                        <p:tgtEl>
                                          <p:spTgt spid="3">
                                            <p:txEl>
                                              <p:pRg st="0" end="0"/>
                                            </p:txEl>
                                          </p:spTgt>
                                        </p:tgtEl>
                                      </p:cBhvr>
                                      <p:to x="100000" y="80000"/>
                                    </p:animScale>
                                    <p:animScale>
                                      <p:cBhvr>
                                        <p:cTn id="49" dur="166" decel="50000">
                                          <p:stCondLst>
                                            <p:cond delay="1338"/>
                                          </p:stCondLst>
                                        </p:cTn>
                                        <p:tgtEl>
                                          <p:spTgt spid="3">
                                            <p:txEl>
                                              <p:pRg st="0" end="0"/>
                                            </p:txEl>
                                          </p:spTgt>
                                        </p:tgtEl>
                                      </p:cBhvr>
                                      <p:to x="100000" y="100000"/>
                                    </p:animScale>
                                    <p:animScale>
                                      <p:cBhvr>
                                        <p:cTn id="50" dur="26">
                                          <p:stCondLst>
                                            <p:cond delay="1642"/>
                                          </p:stCondLst>
                                        </p:cTn>
                                        <p:tgtEl>
                                          <p:spTgt spid="3">
                                            <p:txEl>
                                              <p:pRg st="0" end="0"/>
                                            </p:txEl>
                                          </p:spTgt>
                                        </p:tgtEl>
                                      </p:cBhvr>
                                      <p:to x="100000" y="90000"/>
                                    </p:animScale>
                                    <p:animScale>
                                      <p:cBhvr>
                                        <p:cTn id="51" dur="166" decel="50000">
                                          <p:stCondLst>
                                            <p:cond delay="1668"/>
                                          </p:stCondLst>
                                        </p:cTn>
                                        <p:tgtEl>
                                          <p:spTgt spid="3">
                                            <p:txEl>
                                              <p:pRg st="0" end="0"/>
                                            </p:txEl>
                                          </p:spTgt>
                                        </p:tgtEl>
                                      </p:cBhvr>
                                      <p:to x="100000" y="100000"/>
                                    </p:animScale>
                                    <p:animScale>
                                      <p:cBhvr>
                                        <p:cTn id="52" dur="26">
                                          <p:stCondLst>
                                            <p:cond delay="1808"/>
                                          </p:stCondLst>
                                        </p:cTn>
                                        <p:tgtEl>
                                          <p:spTgt spid="3">
                                            <p:txEl>
                                              <p:pRg st="0" end="0"/>
                                            </p:txEl>
                                          </p:spTgt>
                                        </p:tgtEl>
                                      </p:cBhvr>
                                      <p:to x="100000" y="95000"/>
                                    </p:animScale>
                                    <p:animScale>
                                      <p:cBhvr>
                                        <p:cTn id="53" dur="166" decel="50000">
                                          <p:stCondLst>
                                            <p:cond delay="1834"/>
                                          </p:stCondLst>
                                        </p:cTn>
                                        <p:tgtEl>
                                          <p:spTgt spid="3">
                                            <p:txEl>
                                              <p:pRg st="0" end="0"/>
                                            </p:txEl>
                                          </p:spTgt>
                                        </p:tgtEl>
                                      </p:cBhvr>
                                      <p:to x="100000" y="100000"/>
                                    </p:animScale>
                                  </p:childTnLst>
                                </p:cTn>
                              </p:par>
                            </p:childTnLst>
                          </p:cTn>
                        </p:par>
                      </p:childTnLst>
                    </p:cTn>
                  </p:par>
                  <p:par>
                    <p:cTn id="54" fill="hold">
                      <p:stCondLst>
                        <p:cond delay="indefinite"/>
                      </p:stCondLst>
                      <p:childTnLst>
                        <p:par>
                          <p:cTn id="55" fill="hold">
                            <p:stCondLst>
                              <p:cond delay="0"/>
                            </p:stCondLst>
                            <p:childTnLst>
                              <p:par>
                                <p:cTn id="56" presetID="26" presetClass="entr" presetSubtype="0" fill="hold" grpId="0" nodeType="clickEffect">
                                  <p:stCondLst>
                                    <p:cond delay="0"/>
                                  </p:stCondLst>
                                  <p:childTnLst>
                                    <p:set>
                                      <p:cBhvr>
                                        <p:cTn id="57" dur="1" fill="hold">
                                          <p:stCondLst>
                                            <p:cond delay="0"/>
                                          </p:stCondLst>
                                        </p:cTn>
                                        <p:tgtEl>
                                          <p:spTgt spid="3">
                                            <p:txEl>
                                              <p:pRg st="1" end="1"/>
                                            </p:txEl>
                                          </p:spTgt>
                                        </p:tgtEl>
                                        <p:attrNameLst>
                                          <p:attrName>style.visibility</p:attrName>
                                        </p:attrNameLst>
                                      </p:cBhvr>
                                      <p:to>
                                        <p:strVal val="visible"/>
                                      </p:to>
                                    </p:set>
                                    <p:animEffect transition="in" filter="wipe(down)">
                                      <p:cBhvr>
                                        <p:cTn id="58" dur="580">
                                          <p:stCondLst>
                                            <p:cond delay="0"/>
                                          </p:stCondLst>
                                        </p:cTn>
                                        <p:tgtEl>
                                          <p:spTgt spid="3">
                                            <p:txEl>
                                              <p:pRg st="1" end="1"/>
                                            </p:txEl>
                                          </p:spTgt>
                                        </p:tgtEl>
                                      </p:cBhvr>
                                    </p:animEffect>
                                    <p:anim calcmode="lin" valueType="num">
                                      <p:cBhvr>
                                        <p:cTn id="59"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1" end="1"/>
                                            </p:txEl>
                                          </p:spTgt>
                                        </p:tgtEl>
                                      </p:cBhvr>
                                      <p:to x="100000" y="60000"/>
                                    </p:animScale>
                                    <p:animScale>
                                      <p:cBhvr>
                                        <p:cTn id="65" dur="166" decel="50000">
                                          <p:stCondLst>
                                            <p:cond delay="676"/>
                                          </p:stCondLst>
                                        </p:cTn>
                                        <p:tgtEl>
                                          <p:spTgt spid="3">
                                            <p:txEl>
                                              <p:pRg st="1" end="1"/>
                                            </p:txEl>
                                          </p:spTgt>
                                        </p:tgtEl>
                                      </p:cBhvr>
                                      <p:to x="100000" y="100000"/>
                                    </p:animScale>
                                    <p:animScale>
                                      <p:cBhvr>
                                        <p:cTn id="66" dur="26">
                                          <p:stCondLst>
                                            <p:cond delay="1312"/>
                                          </p:stCondLst>
                                        </p:cTn>
                                        <p:tgtEl>
                                          <p:spTgt spid="3">
                                            <p:txEl>
                                              <p:pRg st="1" end="1"/>
                                            </p:txEl>
                                          </p:spTgt>
                                        </p:tgtEl>
                                      </p:cBhvr>
                                      <p:to x="100000" y="80000"/>
                                    </p:animScale>
                                    <p:animScale>
                                      <p:cBhvr>
                                        <p:cTn id="67" dur="166" decel="50000">
                                          <p:stCondLst>
                                            <p:cond delay="1338"/>
                                          </p:stCondLst>
                                        </p:cTn>
                                        <p:tgtEl>
                                          <p:spTgt spid="3">
                                            <p:txEl>
                                              <p:pRg st="1" end="1"/>
                                            </p:txEl>
                                          </p:spTgt>
                                        </p:tgtEl>
                                      </p:cBhvr>
                                      <p:to x="100000" y="100000"/>
                                    </p:animScale>
                                    <p:animScale>
                                      <p:cBhvr>
                                        <p:cTn id="68" dur="26">
                                          <p:stCondLst>
                                            <p:cond delay="1642"/>
                                          </p:stCondLst>
                                        </p:cTn>
                                        <p:tgtEl>
                                          <p:spTgt spid="3">
                                            <p:txEl>
                                              <p:pRg st="1" end="1"/>
                                            </p:txEl>
                                          </p:spTgt>
                                        </p:tgtEl>
                                      </p:cBhvr>
                                      <p:to x="100000" y="90000"/>
                                    </p:animScale>
                                    <p:animScale>
                                      <p:cBhvr>
                                        <p:cTn id="69" dur="166" decel="50000">
                                          <p:stCondLst>
                                            <p:cond delay="1668"/>
                                          </p:stCondLst>
                                        </p:cTn>
                                        <p:tgtEl>
                                          <p:spTgt spid="3">
                                            <p:txEl>
                                              <p:pRg st="1" end="1"/>
                                            </p:txEl>
                                          </p:spTgt>
                                        </p:tgtEl>
                                      </p:cBhvr>
                                      <p:to x="100000" y="100000"/>
                                    </p:animScale>
                                    <p:animScale>
                                      <p:cBhvr>
                                        <p:cTn id="70" dur="26">
                                          <p:stCondLst>
                                            <p:cond delay="1808"/>
                                          </p:stCondLst>
                                        </p:cTn>
                                        <p:tgtEl>
                                          <p:spTgt spid="3">
                                            <p:txEl>
                                              <p:pRg st="1" end="1"/>
                                            </p:txEl>
                                          </p:spTgt>
                                        </p:tgtEl>
                                      </p:cBhvr>
                                      <p:to x="100000" y="95000"/>
                                    </p:animScale>
                                    <p:animScale>
                                      <p:cBhvr>
                                        <p:cTn id="71" dur="166" decel="50000">
                                          <p:stCondLst>
                                            <p:cond delay="1834"/>
                                          </p:stCondLst>
                                        </p:cTn>
                                        <p:tgtEl>
                                          <p:spTgt spid="3">
                                            <p:txEl>
                                              <p:pRg st="1" end="1"/>
                                            </p:txEl>
                                          </p:spTgt>
                                        </p:tgtEl>
                                      </p:cBhvr>
                                      <p:to x="100000" y="100000"/>
                                    </p:animScale>
                                  </p:childTnLst>
                                </p:cTn>
                              </p:par>
                            </p:childTnLst>
                          </p:cTn>
                        </p:par>
                      </p:childTnLst>
                    </p:cTn>
                  </p:par>
                  <p:par>
                    <p:cTn id="72" fill="hold">
                      <p:stCondLst>
                        <p:cond delay="indefinite"/>
                      </p:stCondLst>
                      <p:childTnLst>
                        <p:par>
                          <p:cTn id="73" fill="hold">
                            <p:stCondLst>
                              <p:cond delay="0"/>
                            </p:stCondLst>
                            <p:childTnLst>
                              <p:par>
                                <p:cTn id="74" presetID="26" presetClass="entr" presetSubtype="0" fill="hold" grpId="0" nodeType="clickEffect">
                                  <p:stCondLst>
                                    <p:cond delay="0"/>
                                  </p:stCondLst>
                                  <p:childTnLst>
                                    <p:set>
                                      <p:cBhvr>
                                        <p:cTn id="75" dur="1" fill="hold">
                                          <p:stCondLst>
                                            <p:cond delay="0"/>
                                          </p:stCondLst>
                                        </p:cTn>
                                        <p:tgtEl>
                                          <p:spTgt spid="3">
                                            <p:txEl>
                                              <p:pRg st="2" end="2"/>
                                            </p:txEl>
                                          </p:spTgt>
                                        </p:tgtEl>
                                        <p:attrNameLst>
                                          <p:attrName>style.visibility</p:attrName>
                                        </p:attrNameLst>
                                      </p:cBhvr>
                                      <p:to>
                                        <p:strVal val="visible"/>
                                      </p:to>
                                    </p:set>
                                    <p:animEffect transition="in" filter="wipe(down)">
                                      <p:cBhvr>
                                        <p:cTn id="76" dur="580">
                                          <p:stCondLst>
                                            <p:cond delay="0"/>
                                          </p:stCondLst>
                                        </p:cTn>
                                        <p:tgtEl>
                                          <p:spTgt spid="3">
                                            <p:txEl>
                                              <p:pRg st="2" end="2"/>
                                            </p:txEl>
                                          </p:spTgt>
                                        </p:tgtEl>
                                      </p:cBhvr>
                                    </p:animEffect>
                                    <p:anim calcmode="lin" valueType="num">
                                      <p:cBhvr>
                                        <p:cTn id="77"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82" dur="26">
                                          <p:stCondLst>
                                            <p:cond delay="650"/>
                                          </p:stCondLst>
                                        </p:cTn>
                                        <p:tgtEl>
                                          <p:spTgt spid="3">
                                            <p:txEl>
                                              <p:pRg st="2" end="2"/>
                                            </p:txEl>
                                          </p:spTgt>
                                        </p:tgtEl>
                                      </p:cBhvr>
                                      <p:to x="100000" y="60000"/>
                                    </p:animScale>
                                    <p:animScale>
                                      <p:cBhvr>
                                        <p:cTn id="83" dur="166" decel="50000">
                                          <p:stCondLst>
                                            <p:cond delay="676"/>
                                          </p:stCondLst>
                                        </p:cTn>
                                        <p:tgtEl>
                                          <p:spTgt spid="3">
                                            <p:txEl>
                                              <p:pRg st="2" end="2"/>
                                            </p:txEl>
                                          </p:spTgt>
                                        </p:tgtEl>
                                      </p:cBhvr>
                                      <p:to x="100000" y="100000"/>
                                    </p:animScale>
                                    <p:animScale>
                                      <p:cBhvr>
                                        <p:cTn id="84" dur="26">
                                          <p:stCondLst>
                                            <p:cond delay="1312"/>
                                          </p:stCondLst>
                                        </p:cTn>
                                        <p:tgtEl>
                                          <p:spTgt spid="3">
                                            <p:txEl>
                                              <p:pRg st="2" end="2"/>
                                            </p:txEl>
                                          </p:spTgt>
                                        </p:tgtEl>
                                      </p:cBhvr>
                                      <p:to x="100000" y="80000"/>
                                    </p:animScale>
                                    <p:animScale>
                                      <p:cBhvr>
                                        <p:cTn id="85" dur="166" decel="50000">
                                          <p:stCondLst>
                                            <p:cond delay="1338"/>
                                          </p:stCondLst>
                                        </p:cTn>
                                        <p:tgtEl>
                                          <p:spTgt spid="3">
                                            <p:txEl>
                                              <p:pRg st="2" end="2"/>
                                            </p:txEl>
                                          </p:spTgt>
                                        </p:tgtEl>
                                      </p:cBhvr>
                                      <p:to x="100000" y="100000"/>
                                    </p:animScale>
                                    <p:animScale>
                                      <p:cBhvr>
                                        <p:cTn id="86" dur="26">
                                          <p:stCondLst>
                                            <p:cond delay="1642"/>
                                          </p:stCondLst>
                                        </p:cTn>
                                        <p:tgtEl>
                                          <p:spTgt spid="3">
                                            <p:txEl>
                                              <p:pRg st="2" end="2"/>
                                            </p:txEl>
                                          </p:spTgt>
                                        </p:tgtEl>
                                      </p:cBhvr>
                                      <p:to x="100000" y="90000"/>
                                    </p:animScale>
                                    <p:animScale>
                                      <p:cBhvr>
                                        <p:cTn id="87" dur="166" decel="50000">
                                          <p:stCondLst>
                                            <p:cond delay="1668"/>
                                          </p:stCondLst>
                                        </p:cTn>
                                        <p:tgtEl>
                                          <p:spTgt spid="3">
                                            <p:txEl>
                                              <p:pRg st="2" end="2"/>
                                            </p:txEl>
                                          </p:spTgt>
                                        </p:tgtEl>
                                      </p:cBhvr>
                                      <p:to x="100000" y="100000"/>
                                    </p:animScale>
                                    <p:animScale>
                                      <p:cBhvr>
                                        <p:cTn id="88" dur="26">
                                          <p:stCondLst>
                                            <p:cond delay="1808"/>
                                          </p:stCondLst>
                                        </p:cTn>
                                        <p:tgtEl>
                                          <p:spTgt spid="3">
                                            <p:txEl>
                                              <p:pRg st="2" end="2"/>
                                            </p:txEl>
                                          </p:spTgt>
                                        </p:tgtEl>
                                      </p:cBhvr>
                                      <p:to x="100000" y="95000"/>
                                    </p:animScale>
                                    <p:animScale>
                                      <p:cBhvr>
                                        <p:cTn id="89" dur="166" decel="50000">
                                          <p:stCondLst>
                                            <p:cond delay="1834"/>
                                          </p:stCondLst>
                                        </p:cTn>
                                        <p:tgtEl>
                                          <p:spTgt spid="3">
                                            <p:txEl>
                                              <p:pRg st="2" end="2"/>
                                            </p:txEl>
                                          </p:spTgt>
                                        </p:tgtEl>
                                      </p:cBhvr>
                                      <p:to x="100000" y="100000"/>
                                    </p:animScale>
                                  </p:childTnLst>
                                </p:cTn>
                              </p:par>
                            </p:childTnLst>
                          </p:cTn>
                        </p:par>
                      </p:childTnLst>
                    </p:cTn>
                  </p:par>
                  <p:par>
                    <p:cTn id="90" fill="hold">
                      <p:stCondLst>
                        <p:cond delay="indefinite"/>
                      </p:stCondLst>
                      <p:childTnLst>
                        <p:par>
                          <p:cTn id="91" fill="hold">
                            <p:stCondLst>
                              <p:cond delay="0"/>
                            </p:stCondLst>
                            <p:childTnLst>
                              <p:par>
                                <p:cTn id="92" presetID="26" presetClass="entr" presetSubtype="0" fill="hold" grpId="0" nodeType="clickEffect">
                                  <p:stCondLst>
                                    <p:cond delay="0"/>
                                  </p:stCondLst>
                                  <p:childTnLst>
                                    <p:set>
                                      <p:cBhvr>
                                        <p:cTn id="93" dur="1" fill="hold">
                                          <p:stCondLst>
                                            <p:cond delay="0"/>
                                          </p:stCondLst>
                                        </p:cTn>
                                        <p:tgtEl>
                                          <p:spTgt spid="3">
                                            <p:txEl>
                                              <p:pRg st="3" end="3"/>
                                            </p:txEl>
                                          </p:spTgt>
                                        </p:tgtEl>
                                        <p:attrNameLst>
                                          <p:attrName>style.visibility</p:attrName>
                                        </p:attrNameLst>
                                      </p:cBhvr>
                                      <p:to>
                                        <p:strVal val="visible"/>
                                      </p:to>
                                    </p:set>
                                    <p:animEffect transition="in" filter="wipe(down)">
                                      <p:cBhvr>
                                        <p:cTn id="94" dur="580">
                                          <p:stCondLst>
                                            <p:cond delay="0"/>
                                          </p:stCondLst>
                                        </p:cTn>
                                        <p:tgtEl>
                                          <p:spTgt spid="3">
                                            <p:txEl>
                                              <p:pRg st="3" end="3"/>
                                            </p:txEl>
                                          </p:spTgt>
                                        </p:tgtEl>
                                      </p:cBhvr>
                                    </p:animEffect>
                                    <p:anim calcmode="lin" valueType="num">
                                      <p:cBhvr>
                                        <p:cTn id="95"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96"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97"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98"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99"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100" dur="26">
                                          <p:stCondLst>
                                            <p:cond delay="650"/>
                                          </p:stCondLst>
                                        </p:cTn>
                                        <p:tgtEl>
                                          <p:spTgt spid="3">
                                            <p:txEl>
                                              <p:pRg st="3" end="3"/>
                                            </p:txEl>
                                          </p:spTgt>
                                        </p:tgtEl>
                                      </p:cBhvr>
                                      <p:to x="100000" y="60000"/>
                                    </p:animScale>
                                    <p:animScale>
                                      <p:cBhvr>
                                        <p:cTn id="101" dur="166" decel="50000">
                                          <p:stCondLst>
                                            <p:cond delay="676"/>
                                          </p:stCondLst>
                                        </p:cTn>
                                        <p:tgtEl>
                                          <p:spTgt spid="3">
                                            <p:txEl>
                                              <p:pRg st="3" end="3"/>
                                            </p:txEl>
                                          </p:spTgt>
                                        </p:tgtEl>
                                      </p:cBhvr>
                                      <p:to x="100000" y="100000"/>
                                    </p:animScale>
                                    <p:animScale>
                                      <p:cBhvr>
                                        <p:cTn id="102" dur="26">
                                          <p:stCondLst>
                                            <p:cond delay="1312"/>
                                          </p:stCondLst>
                                        </p:cTn>
                                        <p:tgtEl>
                                          <p:spTgt spid="3">
                                            <p:txEl>
                                              <p:pRg st="3" end="3"/>
                                            </p:txEl>
                                          </p:spTgt>
                                        </p:tgtEl>
                                      </p:cBhvr>
                                      <p:to x="100000" y="80000"/>
                                    </p:animScale>
                                    <p:animScale>
                                      <p:cBhvr>
                                        <p:cTn id="103" dur="166" decel="50000">
                                          <p:stCondLst>
                                            <p:cond delay="1338"/>
                                          </p:stCondLst>
                                        </p:cTn>
                                        <p:tgtEl>
                                          <p:spTgt spid="3">
                                            <p:txEl>
                                              <p:pRg st="3" end="3"/>
                                            </p:txEl>
                                          </p:spTgt>
                                        </p:tgtEl>
                                      </p:cBhvr>
                                      <p:to x="100000" y="100000"/>
                                    </p:animScale>
                                    <p:animScale>
                                      <p:cBhvr>
                                        <p:cTn id="104" dur="26">
                                          <p:stCondLst>
                                            <p:cond delay="1642"/>
                                          </p:stCondLst>
                                        </p:cTn>
                                        <p:tgtEl>
                                          <p:spTgt spid="3">
                                            <p:txEl>
                                              <p:pRg st="3" end="3"/>
                                            </p:txEl>
                                          </p:spTgt>
                                        </p:tgtEl>
                                      </p:cBhvr>
                                      <p:to x="100000" y="90000"/>
                                    </p:animScale>
                                    <p:animScale>
                                      <p:cBhvr>
                                        <p:cTn id="105" dur="166" decel="50000">
                                          <p:stCondLst>
                                            <p:cond delay="1668"/>
                                          </p:stCondLst>
                                        </p:cTn>
                                        <p:tgtEl>
                                          <p:spTgt spid="3">
                                            <p:txEl>
                                              <p:pRg st="3" end="3"/>
                                            </p:txEl>
                                          </p:spTgt>
                                        </p:tgtEl>
                                      </p:cBhvr>
                                      <p:to x="100000" y="100000"/>
                                    </p:animScale>
                                    <p:animScale>
                                      <p:cBhvr>
                                        <p:cTn id="106" dur="26">
                                          <p:stCondLst>
                                            <p:cond delay="1808"/>
                                          </p:stCondLst>
                                        </p:cTn>
                                        <p:tgtEl>
                                          <p:spTgt spid="3">
                                            <p:txEl>
                                              <p:pRg st="3" end="3"/>
                                            </p:txEl>
                                          </p:spTgt>
                                        </p:tgtEl>
                                      </p:cBhvr>
                                      <p:to x="100000" y="95000"/>
                                    </p:animScale>
                                    <p:animScale>
                                      <p:cBhvr>
                                        <p:cTn id="107" dur="166" decel="50000">
                                          <p:stCondLst>
                                            <p:cond delay="1834"/>
                                          </p:stCondLst>
                                        </p:cTn>
                                        <p:tgtEl>
                                          <p:spTgt spid="3">
                                            <p:txEl>
                                              <p:pRg st="3" end="3"/>
                                            </p:txEl>
                                          </p:spTgt>
                                        </p:tgtEl>
                                      </p:cBhvr>
                                      <p:to x="100000" y="100000"/>
                                    </p:animScale>
                                  </p:childTnLst>
                                </p:cTn>
                              </p:par>
                            </p:childTnLst>
                          </p:cTn>
                        </p:par>
                      </p:childTnLst>
                    </p:cTn>
                  </p:par>
                  <p:par>
                    <p:cTn id="108" fill="hold">
                      <p:stCondLst>
                        <p:cond delay="indefinite"/>
                      </p:stCondLst>
                      <p:childTnLst>
                        <p:par>
                          <p:cTn id="109" fill="hold">
                            <p:stCondLst>
                              <p:cond delay="0"/>
                            </p:stCondLst>
                            <p:childTnLst>
                              <p:par>
                                <p:cTn id="110" presetID="26" presetClass="entr" presetSubtype="0" fill="hold" grpId="0" nodeType="clickEffect">
                                  <p:stCondLst>
                                    <p:cond delay="0"/>
                                  </p:stCondLst>
                                  <p:childTnLst>
                                    <p:set>
                                      <p:cBhvr>
                                        <p:cTn id="111" dur="1" fill="hold">
                                          <p:stCondLst>
                                            <p:cond delay="0"/>
                                          </p:stCondLst>
                                        </p:cTn>
                                        <p:tgtEl>
                                          <p:spTgt spid="3">
                                            <p:txEl>
                                              <p:pRg st="4" end="4"/>
                                            </p:txEl>
                                          </p:spTgt>
                                        </p:tgtEl>
                                        <p:attrNameLst>
                                          <p:attrName>style.visibility</p:attrName>
                                        </p:attrNameLst>
                                      </p:cBhvr>
                                      <p:to>
                                        <p:strVal val="visible"/>
                                      </p:to>
                                    </p:set>
                                    <p:animEffect transition="in" filter="wipe(down)">
                                      <p:cBhvr>
                                        <p:cTn id="112" dur="580">
                                          <p:stCondLst>
                                            <p:cond delay="0"/>
                                          </p:stCondLst>
                                        </p:cTn>
                                        <p:tgtEl>
                                          <p:spTgt spid="3">
                                            <p:txEl>
                                              <p:pRg st="4" end="4"/>
                                            </p:txEl>
                                          </p:spTgt>
                                        </p:tgtEl>
                                      </p:cBhvr>
                                    </p:animEffect>
                                    <p:anim calcmode="lin" valueType="num">
                                      <p:cBhvr>
                                        <p:cTn id="113"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114"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115"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116"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117"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18" dur="26">
                                          <p:stCondLst>
                                            <p:cond delay="650"/>
                                          </p:stCondLst>
                                        </p:cTn>
                                        <p:tgtEl>
                                          <p:spTgt spid="3">
                                            <p:txEl>
                                              <p:pRg st="4" end="4"/>
                                            </p:txEl>
                                          </p:spTgt>
                                        </p:tgtEl>
                                      </p:cBhvr>
                                      <p:to x="100000" y="60000"/>
                                    </p:animScale>
                                    <p:animScale>
                                      <p:cBhvr>
                                        <p:cTn id="119" dur="166" decel="50000">
                                          <p:stCondLst>
                                            <p:cond delay="676"/>
                                          </p:stCondLst>
                                        </p:cTn>
                                        <p:tgtEl>
                                          <p:spTgt spid="3">
                                            <p:txEl>
                                              <p:pRg st="4" end="4"/>
                                            </p:txEl>
                                          </p:spTgt>
                                        </p:tgtEl>
                                      </p:cBhvr>
                                      <p:to x="100000" y="100000"/>
                                    </p:animScale>
                                    <p:animScale>
                                      <p:cBhvr>
                                        <p:cTn id="120" dur="26">
                                          <p:stCondLst>
                                            <p:cond delay="1312"/>
                                          </p:stCondLst>
                                        </p:cTn>
                                        <p:tgtEl>
                                          <p:spTgt spid="3">
                                            <p:txEl>
                                              <p:pRg st="4" end="4"/>
                                            </p:txEl>
                                          </p:spTgt>
                                        </p:tgtEl>
                                      </p:cBhvr>
                                      <p:to x="100000" y="80000"/>
                                    </p:animScale>
                                    <p:animScale>
                                      <p:cBhvr>
                                        <p:cTn id="121" dur="166" decel="50000">
                                          <p:stCondLst>
                                            <p:cond delay="1338"/>
                                          </p:stCondLst>
                                        </p:cTn>
                                        <p:tgtEl>
                                          <p:spTgt spid="3">
                                            <p:txEl>
                                              <p:pRg st="4" end="4"/>
                                            </p:txEl>
                                          </p:spTgt>
                                        </p:tgtEl>
                                      </p:cBhvr>
                                      <p:to x="100000" y="100000"/>
                                    </p:animScale>
                                    <p:animScale>
                                      <p:cBhvr>
                                        <p:cTn id="122" dur="26">
                                          <p:stCondLst>
                                            <p:cond delay="1642"/>
                                          </p:stCondLst>
                                        </p:cTn>
                                        <p:tgtEl>
                                          <p:spTgt spid="3">
                                            <p:txEl>
                                              <p:pRg st="4" end="4"/>
                                            </p:txEl>
                                          </p:spTgt>
                                        </p:tgtEl>
                                      </p:cBhvr>
                                      <p:to x="100000" y="90000"/>
                                    </p:animScale>
                                    <p:animScale>
                                      <p:cBhvr>
                                        <p:cTn id="123" dur="166" decel="50000">
                                          <p:stCondLst>
                                            <p:cond delay="1668"/>
                                          </p:stCondLst>
                                        </p:cTn>
                                        <p:tgtEl>
                                          <p:spTgt spid="3">
                                            <p:txEl>
                                              <p:pRg st="4" end="4"/>
                                            </p:txEl>
                                          </p:spTgt>
                                        </p:tgtEl>
                                      </p:cBhvr>
                                      <p:to x="100000" y="100000"/>
                                    </p:animScale>
                                    <p:animScale>
                                      <p:cBhvr>
                                        <p:cTn id="124" dur="26">
                                          <p:stCondLst>
                                            <p:cond delay="1808"/>
                                          </p:stCondLst>
                                        </p:cTn>
                                        <p:tgtEl>
                                          <p:spTgt spid="3">
                                            <p:txEl>
                                              <p:pRg st="4" end="4"/>
                                            </p:txEl>
                                          </p:spTgt>
                                        </p:tgtEl>
                                      </p:cBhvr>
                                      <p:to x="100000" y="95000"/>
                                    </p:animScale>
                                    <p:animScale>
                                      <p:cBhvr>
                                        <p:cTn id="125" dur="166" decel="50000">
                                          <p:stCondLst>
                                            <p:cond delay="1834"/>
                                          </p:stCondLst>
                                        </p:cTn>
                                        <p:tgtEl>
                                          <p:spTgt spid="3">
                                            <p:txEl>
                                              <p:pRg st="4" end="4"/>
                                            </p:txEl>
                                          </p:spTgt>
                                        </p:tgtEl>
                                      </p:cBhvr>
                                      <p:to x="100000" y="100000"/>
                                    </p:animScale>
                                  </p:childTnLst>
                                </p:cTn>
                              </p:par>
                            </p:childTnLst>
                          </p:cTn>
                        </p:par>
                      </p:childTnLst>
                    </p:cTn>
                  </p:par>
                  <p:par>
                    <p:cTn id="126" fill="hold">
                      <p:stCondLst>
                        <p:cond delay="indefinite"/>
                      </p:stCondLst>
                      <p:childTnLst>
                        <p:par>
                          <p:cTn id="127" fill="hold">
                            <p:stCondLst>
                              <p:cond delay="0"/>
                            </p:stCondLst>
                            <p:childTnLst>
                              <p:par>
                                <p:cTn id="128" presetID="26" presetClass="entr" presetSubtype="0" fill="hold" grpId="0" nodeType="clickEffect">
                                  <p:stCondLst>
                                    <p:cond delay="0"/>
                                  </p:stCondLst>
                                  <p:childTnLst>
                                    <p:set>
                                      <p:cBhvr>
                                        <p:cTn id="129" dur="1" fill="hold">
                                          <p:stCondLst>
                                            <p:cond delay="0"/>
                                          </p:stCondLst>
                                        </p:cTn>
                                        <p:tgtEl>
                                          <p:spTgt spid="3">
                                            <p:txEl>
                                              <p:pRg st="5" end="5"/>
                                            </p:txEl>
                                          </p:spTgt>
                                        </p:tgtEl>
                                        <p:attrNameLst>
                                          <p:attrName>style.visibility</p:attrName>
                                        </p:attrNameLst>
                                      </p:cBhvr>
                                      <p:to>
                                        <p:strVal val="visible"/>
                                      </p:to>
                                    </p:set>
                                    <p:animEffect transition="in" filter="wipe(down)">
                                      <p:cBhvr>
                                        <p:cTn id="130" dur="580">
                                          <p:stCondLst>
                                            <p:cond delay="0"/>
                                          </p:stCondLst>
                                        </p:cTn>
                                        <p:tgtEl>
                                          <p:spTgt spid="3">
                                            <p:txEl>
                                              <p:pRg st="5" end="5"/>
                                            </p:txEl>
                                          </p:spTgt>
                                        </p:tgtEl>
                                      </p:cBhvr>
                                    </p:animEffect>
                                    <p:anim calcmode="lin" valueType="num">
                                      <p:cBhvr>
                                        <p:cTn id="131"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32"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33"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34"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35"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36" dur="26">
                                          <p:stCondLst>
                                            <p:cond delay="650"/>
                                          </p:stCondLst>
                                        </p:cTn>
                                        <p:tgtEl>
                                          <p:spTgt spid="3">
                                            <p:txEl>
                                              <p:pRg st="5" end="5"/>
                                            </p:txEl>
                                          </p:spTgt>
                                        </p:tgtEl>
                                      </p:cBhvr>
                                      <p:to x="100000" y="60000"/>
                                    </p:animScale>
                                    <p:animScale>
                                      <p:cBhvr>
                                        <p:cTn id="137" dur="166" decel="50000">
                                          <p:stCondLst>
                                            <p:cond delay="676"/>
                                          </p:stCondLst>
                                        </p:cTn>
                                        <p:tgtEl>
                                          <p:spTgt spid="3">
                                            <p:txEl>
                                              <p:pRg st="5" end="5"/>
                                            </p:txEl>
                                          </p:spTgt>
                                        </p:tgtEl>
                                      </p:cBhvr>
                                      <p:to x="100000" y="100000"/>
                                    </p:animScale>
                                    <p:animScale>
                                      <p:cBhvr>
                                        <p:cTn id="138" dur="26">
                                          <p:stCondLst>
                                            <p:cond delay="1312"/>
                                          </p:stCondLst>
                                        </p:cTn>
                                        <p:tgtEl>
                                          <p:spTgt spid="3">
                                            <p:txEl>
                                              <p:pRg st="5" end="5"/>
                                            </p:txEl>
                                          </p:spTgt>
                                        </p:tgtEl>
                                      </p:cBhvr>
                                      <p:to x="100000" y="80000"/>
                                    </p:animScale>
                                    <p:animScale>
                                      <p:cBhvr>
                                        <p:cTn id="139" dur="166" decel="50000">
                                          <p:stCondLst>
                                            <p:cond delay="1338"/>
                                          </p:stCondLst>
                                        </p:cTn>
                                        <p:tgtEl>
                                          <p:spTgt spid="3">
                                            <p:txEl>
                                              <p:pRg st="5" end="5"/>
                                            </p:txEl>
                                          </p:spTgt>
                                        </p:tgtEl>
                                      </p:cBhvr>
                                      <p:to x="100000" y="100000"/>
                                    </p:animScale>
                                    <p:animScale>
                                      <p:cBhvr>
                                        <p:cTn id="140" dur="26">
                                          <p:stCondLst>
                                            <p:cond delay="1642"/>
                                          </p:stCondLst>
                                        </p:cTn>
                                        <p:tgtEl>
                                          <p:spTgt spid="3">
                                            <p:txEl>
                                              <p:pRg st="5" end="5"/>
                                            </p:txEl>
                                          </p:spTgt>
                                        </p:tgtEl>
                                      </p:cBhvr>
                                      <p:to x="100000" y="90000"/>
                                    </p:animScale>
                                    <p:animScale>
                                      <p:cBhvr>
                                        <p:cTn id="141" dur="166" decel="50000">
                                          <p:stCondLst>
                                            <p:cond delay="1668"/>
                                          </p:stCondLst>
                                        </p:cTn>
                                        <p:tgtEl>
                                          <p:spTgt spid="3">
                                            <p:txEl>
                                              <p:pRg st="5" end="5"/>
                                            </p:txEl>
                                          </p:spTgt>
                                        </p:tgtEl>
                                      </p:cBhvr>
                                      <p:to x="100000" y="100000"/>
                                    </p:animScale>
                                    <p:animScale>
                                      <p:cBhvr>
                                        <p:cTn id="142" dur="26">
                                          <p:stCondLst>
                                            <p:cond delay="1808"/>
                                          </p:stCondLst>
                                        </p:cTn>
                                        <p:tgtEl>
                                          <p:spTgt spid="3">
                                            <p:txEl>
                                              <p:pRg st="5" end="5"/>
                                            </p:txEl>
                                          </p:spTgt>
                                        </p:tgtEl>
                                      </p:cBhvr>
                                      <p:to x="100000" y="95000"/>
                                    </p:animScale>
                                    <p:animScale>
                                      <p:cBhvr>
                                        <p:cTn id="143" dur="166" decel="50000">
                                          <p:stCondLst>
                                            <p:cond delay="1834"/>
                                          </p:stCondLst>
                                        </p:cTn>
                                        <p:tgtEl>
                                          <p:spTgt spid="3">
                                            <p:txEl>
                                              <p:pRg st="5" end="5"/>
                                            </p:txEl>
                                          </p:spTgt>
                                        </p:tgtEl>
                                      </p:cBhvr>
                                      <p:to x="100000" y="100000"/>
                                    </p:animScale>
                                  </p:childTnLst>
                                </p:cTn>
                              </p:par>
                            </p:childTnLst>
                          </p:cTn>
                        </p:par>
                      </p:childTnLst>
                    </p:cTn>
                  </p:par>
                  <p:par>
                    <p:cTn id="144" fill="hold">
                      <p:stCondLst>
                        <p:cond delay="indefinite"/>
                      </p:stCondLst>
                      <p:childTnLst>
                        <p:par>
                          <p:cTn id="145" fill="hold">
                            <p:stCondLst>
                              <p:cond delay="0"/>
                            </p:stCondLst>
                            <p:childTnLst>
                              <p:par>
                                <p:cTn id="146" presetID="26" presetClass="entr" presetSubtype="0" fill="hold" grpId="0" nodeType="clickEffect">
                                  <p:stCondLst>
                                    <p:cond delay="0"/>
                                  </p:stCondLst>
                                  <p:childTnLst>
                                    <p:set>
                                      <p:cBhvr>
                                        <p:cTn id="147" dur="1" fill="hold">
                                          <p:stCondLst>
                                            <p:cond delay="0"/>
                                          </p:stCondLst>
                                        </p:cTn>
                                        <p:tgtEl>
                                          <p:spTgt spid="3">
                                            <p:txEl>
                                              <p:pRg st="6" end="6"/>
                                            </p:txEl>
                                          </p:spTgt>
                                        </p:tgtEl>
                                        <p:attrNameLst>
                                          <p:attrName>style.visibility</p:attrName>
                                        </p:attrNameLst>
                                      </p:cBhvr>
                                      <p:to>
                                        <p:strVal val="visible"/>
                                      </p:to>
                                    </p:set>
                                    <p:animEffect transition="in" filter="wipe(down)">
                                      <p:cBhvr>
                                        <p:cTn id="148" dur="580">
                                          <p:stCondLst>
                                            <p:cond delay="0"/>
                                          </p:stCondLst>
                                        </p:cTn>
                                        <p:tgtEl>
                                          <p:spTgt spid="3">
                                            <p:txEl>
                                              <p:pRg st="6" end="6"/>
                                            </p:txEl>
                                          </p:spTgt>
                                        </p:tgtEl>
                                      </p:cBhvr>
                                    </p:animEffect>
                                    <p:anim calcmode="lin" valueType="num">
                                      <p:cBhvr>
                                        <p:cTn id="149"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50"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51"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52"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53"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54" dur="26">
                                          <p:stCondLst>
                                            <p:cond delay="650"/>
                                          </p:stCondLst>
                                        </p:cTn>
                                        <p:tgtEl>
                                          <p:spTgt spid="3">
                                            <p:txEl>
                                              <p:pRg st="6" end="6"/>
                                            </p:txEl>
                                          </p:spTgt>
                                        </p:tgtEl>
                                      </p:cBhvr>
                                      <p:to x="100000" y="60000"/>
                                    </p:animScale>
                                    <p:animScale>
                                      <p:cBhvr>
                                        <p:cTn id="155" dur="166" decel="50000">
                                          <p:stCondLst>
                                            <p:cond delay="676"/>
                                          </p:stCondLst>
                                        </p:cTn>
                                        <p:tgtEl>
                                          <p:spTgt spid="3">
                                            <p:txEl>
                                              <p:pRg st="6" end="6"/>
                                            </p:txEl>
                                          </p:spTgt>
                                        </p:tgtEl>
                                      </p:cBhvr>
                                      <p:to x="100000" y="100000"/>
                                    </p:animScale>
                                    <p:animScale>
                                      <p:cBhvr>
                                        <p:cTn id="156" dur="26">
                                          <p:stCondLst>
                                            <p:cond delay="1312"/>
                                          </p:stCondLst>
                                        </p:cTn>
                                        <p:tgtEl>
                                          <p:spTgt spid="3">
                                            <p:txEl>
                                              <p:pRg st="6" end="6"/>
                                            </p:txEl>
                                          </p:spTgt>
                                        </p:tgtEl>
                                      </p:cBhvr>
                                      <p:to x="100000" y="80000"/>
                                    </p:animScale>
                                    <p:animScale>
                                      <p:cBhvr>
                                        <p:cTn id="157" dur="166" decel="50000">
                                          <p:stCondLst>
                                            <p:cond delay="1338"/>
                                          </p:stCondLst>
                                        </p:cTn>
                                        <p:tgtEl>
                                          <p:spTgt spid="3">
                                            <p:txEl>
                                              <p:pRg st="6" end="6"/>
                                            </p:txEl>
                                          </p:spTgt>
                                        </p:tgtEl>
                                      </p:cBhvr>
                                      <p:to x="100000" y="100000"/>
                                    </p:animScale>
                                    <p:animScale>
                                      <p:cBhvr>
                                        <p:cTn id="158" dur="26">
                                          <p:stCondLst>
                                            <p:cond delay="1642"/>
                                          </p:stCondLst>
                                        </p:cTn>
                                        <p:tgtEl>
                                          <p:spTgt spid="3">
                                            <p:txEl>
                                              <p:pRg st="6" end="6"/>
                                            </p:txEl>
                                          </p:spTgt>
                                        </p:tgtEl>
                                      </p:cBhvr>
                                      <p:to x="100000" y="90000"/>
                                    </p:animScale>
                                    <p:animScale>
                                      <p:cBhvr>
                                        <p:cTn id="159" dur="166" decel="50000">
                                          <p:stCondLst>
                                            <p:cond delay="1668"/>
                                          </p:stCondLst>
                                        </p:cTn>
                                        <p:tgtEl>
                                          <p:spTgt spid="3">
                                            <p:txEl>
                                              <p:pRg st="6" end="6"/>
                                            </p:txEl>
                                          </p:spTgt>
                                        </p:tgtEl>
                                      </p:cBhvr>
                                      <p:to x="100000" y="100000"/>
                                    </p:animScale>
                                    <p:animScale>
                                      <p:cBhvr>
                                        <p:cTn id="160" dur="26">
                                          <p:stCondLst>
                                            <p:cond delay="1808"/>
                                          </p:stCondLst>
                                        </p:cTn>
                                        <p:tgtEl>
                                          <p:spTgt spid="3">
                                            <p:txEl>
                                              <p:pRg st="6" end="6"/>
                                            </p:txEl>
                                          </p:spTgt>
                                        </p:tgtEl>
                                      </p:cBhvr>
                                      <p:to x="100000" y="95000"/>
                                    </p:animScale>
                                    <p:animScale>
                                      <p:cBhvr>
                                        <p:cTn id="161" dur="166" decel="50000">
                                          <p:stCondLst>
                                            <p:cond delay="1834"/>
                                          </p:stCondLst>
                                        </p:cTn>
                                        <p:tgtEl>
                                          <p:spTgt spid="3">
                                            <p:txEl>
                                              <p:pRg st="6" end="6"/>
                                            </p:txEl>
                                          </p:spTgt>
                                        </p:tgtEl>
                                      </p:cBhvr>
                                      <p:to x="100000" y="100000"/>
                                    </p:animScale>
                                  </p:childTnLst>
                                </p:cTn>
                              </p:par>
                            </p:childTnLst>
                          </p:cTn>
                        </p:par>
                      </p:childTnLst>
                    </p:cTn>
                  </p:par>
                  <p:par>
                    <p:cTn id="162" fill="hold">
                      <p:stCondLst>
                        <p:cond delay="indefinite"/>
                      </p:stCondLst>
                      <p:childTnLst>
                        <p:par>
                          <p:cTn id="163" fill="hold">
                            <p:stCondLst>
                              <p:cond delay="0"/>
                            </p:stCondLst>
                            <p:childTnLst>
                              <p:par>
                                <p:cTn id="164" presetID="26" presetClass="entr" presetSubtype="0" fill="hold" grpId="0" nodeType="clickEffect">
                                  <p:stCondLst>
                                    <p:cond delay="0"/>
                                  </p:stCondLst>
                                  <p:childTnLst>
                                    <p:set>
                                      <p:cBhvr>
                                        <p:cTn id="165" dur="1" fill="hold">
                                          <p:stCondLst>
                                            <p:cond delay="0"/>
                                          </p:stCondLst>
                                        </p:cTn>
                                        <p:tgtEl>
                                          <p:spTgt spid="3">
                                            <p:txEl>
                                              <p:pRg st="7" end="7"/>
                                            </p:txEl>
                                          </p:spTgt>
                                        </p:tgtEl>
                                        <p:attrNameLst>
                                          <p:attrName>style.visibility</p:attrName>
                                        </p:attrNameLst>
                                      </p:cBhvr>
                                      <p:to>
                                        <p:strVal val="visible"/>
                                      </p:to>
                                    </p:set>
                                    <p:animEffect transition="in" filter="wipe(down)">
                                      <p:cBhvr>
                                        <p:cTn id="166" dur="580">
                                          <p:stCondLst>
                                            <p:cond delay="0"/>
                                          </p:stCondLst>
                                        </p:cTn>
                                        <p:tgtEl>
                                          <p:spTgt spid="3">
                                            <p:txEl>
                                              <p:pRg st="7" end="7"/>
                                            </p:txEl>
                                          </p:spTgt>
                                        </p:tgtEl>
                                      </p:cBhvr>
                                    </p:animEffect>
                                    <p:anim calcmode="lin" valueType="num">
                                      <p:cBhvr>
                                        <p:cTn id="167"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68"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69"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70"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71"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72" dur="26">
                                          <p:stCondLst>
                                            <p:cond delay="650"/>
                                          </p:stCondLst>
                                        </p:cTn>
                                        <p:tgtEl>
                                          <p:spTgt spid="3">
                                            <p:txEl>
                                              <p:pRg st="7" end="7"/>
                                            </p:txEl>
                                          </p:spTgt>
                                        </p:tgtEl>
                                      </p:cBhvr>
                                      <p:to x="100000" y="60000"/>
                                    </p:animScale>
                                    <p:animScale>
                                      <p:cBhvr>
                                        <p:cTn id="173" dur="166" decel="50000">
                                          <p:stCondLst>
                                            <p:cond delay="676"/>
                                          </p:stCondLst>
                                        </p:cTn>
                                        <p:tgtEl>
                                          <p:spTgt spid="3">
                                            <p:txEl>
                                              <p:pRg st="7" end="7"/>
                                            </p:txEl>
                                          </p:spTgt>
                                        </p:tgtEl>
                                      </p:cBhvr>
                                      <p:to x="100000" y="100000"/>
                                    </p:animScale>
                                    <p:animScale>
                                      <p:cBhvr>
                                        <p:cTn id="174" dur="26">
                                          <p:stCondLst>
                                            <p:cond delay="1312"/>
                                          </p:stCondLst>
                                        </p:cTn>
                                        <p:tgtEl>
                                          <p:spTgt spid="3">
                                            <p:txEl>
                                              <p:pRg st="7" end="7"/>
                                            </p:txEl>
                                          </p:spTgt>
                                        </p:tgtEl>
                                      </p:cBhvr>
                                      <p:to x="100000" y="80000"/>
                                    </p:animScale>
                                    <p:animScale>
                                      <p:cBhvr>
                                        <p:cTn id="175" dur="166" decel="50000">
                                          <p:stCondLst>
                                            <p:cond delay="1338"/>
                                          </p:stCondLst>
                                        </p:cTn>
                                        <p:tgtEl>
                                          <p:spTgt spid="3">
                                            <p:txEl>
                                              <p:pRg st="7" end="7"/>
                                            </p:txEl>
                                          </p:spTgt>
                                        </p:tgtEl>
                                      </p:cBhvr>
                                      <p:to x="100000" y="100000"/>
                                    </p:animScale>
                                    <p:animScale>
                                      <p:cBhvr>
                                        <p:cTn id="176" dur="26">
                                          <p:stCondLst>
                                            <p:cond delay="1642"/>
                                          </p:stCondLst>
                                        </p:cTn>
                                        <p:tgtEl>
                                          <p:spTgt spid="3">
                                            <p:txEl>
                                              <p:pRg st="7" end="7"/>
                                            </p:txEl>
                                          </p:spTgt>
                                        </p:tgtEl>
                                      </p:cBhvr>
                                      <p:to x="100000" y="90000"/>
                                    </p:animScale>
                                    <p:animScale>
                                      <p:cBhvr>
                                        <p:cTn id="177" dur="166" decel="50000">
                                          <p:stCondLst>
                                            <p:cond delay="1668"/>
                                          </p:stCondLst>
                                        </p:cTn>
                                        <p:tgtEl>
                                          <p:spTgt spid="3">
                                            <p:txEl>
                                              <p:pRg st="7" end="7"/>
                                            </p:txEl>
                                          </p:spTgt>
                                        </p:tgtEl>
                                      </p:cBhvr>
                                      <p:to x="100000" y="100000"/>
                                    </p:animScale>
                                    <p:animScale>
                                      <p:cBhvr>
                                        <p:cTn id="178" dur="26">
                                          <p:stCondLst>
                                            <p:cond delay="1808"/>
                                          </p:stCondLst>
                                        </p:cTn>
                                        <p:tgtEl>
                                          <p:spTgt spid="3">
                                            <p:txEl>
                                              <p:pRg st="7" end="7"/>
                                            </p:txEl>
                                          </p:spTgt>
                                        </p:tgtEl>
                                      </p:cBhvr>
                                      <p:to x="100000" y="95000"/>
                                    </p:animScale>
                                    <p:animScale>
                                      <p:cBhvr>
                                        <p:cTn id="179" dur="166" decel="50000">
                                          <p:stCondLst>
                                            <p:cond delay="1834"/>
                                          </p:stCondLst>
                                        </p:cTn>
                                        <p:tgtEl>
                                          <p:spTgt spid="3">
                                            <p:txEl>
                                              <p:pRg st="7" end="7"/>
                                            </p:txEl>
                                          </p:spTgt>
                                        </p:tgtEl>
                                      </p:cBhvr>
                                      <p:to x="100000" y="100000"/>
                                    </p:animScale>
                                  </p:childTnLst>
                                </p:cTn>
                              </p:par>
                            </p:childTnLst>
                          </p:cTn>
                        </p:par>
                      </p:childTnLst>
                    </p:cTn>
                  </p:par>
                  <p:par>
                    <p:cTn id="180" fill="hold">
                      <p:stCondLst>
                        <p:cond delay="indefinite"/>
                      </p:stCondLst>
                      <p:childTnLst>
                        <p:par>
                          <p:cTn id="181" fill="hold">
                            <p:stCondLst>
                              <p:cond delay="0"/>
                            </p:stCondLst>
                            <p:childTnLst>
                              <p:par>
                                <p:cTn id="182" presetID="26" presetClass="entr" presetSubtype="0" fill="hold" grpId="0" nodeType="clickEffect">
                                  <p:stCondLst>
                                    <p:cond delay="0"/>
                                  </p:stCondLst>
                                  <p:childTnLst>
                                    <p:set>
                                      <p:cBhvr>
                                        <p:cTn id="183" dur="1" fill="hold">
                                          <p:stCondLst>
                                            <p:cond delay="0"/>
                                          </p:stCondLst>
                                        </p:cTn>
                                        <p:tgtEl>
                                          <p:spTgt spid="3">
                                            <p:txEl>
                                              <p:pRg st="8" end="8"/>
                                            </p:txEl>
                                          </p:spTgt>
                                        </p:tgtEl>
                                        <p:attrNameLst>
                                          <p:attrName>style.visibility</p:attrName>
                                        </p:attrNameLst>
                                      </p:cBhvr>
                                      <p:to>
                                        <p:strVal val="visible"/>
                                      </p:to>
                                    </p:set>
                                    <p:animEffect transition="in" filter="wipe(down)">
                                      <p:cBhvr>
                                        <p:cTn id="184" dur="580">
                                          <p:stCondLst>
                                            <p:cond delay="0"/>
                                          </p:stCondLst>
                                        </p:cTn>
                                        <p:tgtEl>
                                          <p:spTgt spid="3">
                                            <p:txEl>
                                              <p:pRg st="8" end="8"/>
                                            </p:txEl>
                                          </p:spTgt>
                                        </p:tgtEl>
                                      </p:cBhvr>
                                    </p:animEffect>
                                    <p:anim calcmode="lin" valueType="num">
                                      <p:cBhvr>
                                        <p:cTn id="185"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86"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87"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88"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89"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90" dur="26">
                                          <p:stCondLst>
                                            <p:cond delay="650"/>
                                          </p:stCondLst>
                                        </p:cTn>
                                        <p:tgtEl>
                                          <p:spTgt spid="3">
                                            <p:txEl>
                                              <p:pRg st="8" end="8"/>
                                            </p:txEl>
                                          </p:spTgt>
                                        </p:tgtEl>
                                      </p:cBhvr>
                                      <p:to x="100000" y="60000"/>
                                    </p:animScale>
                                    <p:animScale>
                                      <p:cBhvr>
                                        <p:cTn id="191" dur="166" decel="50000">
                                          <p:stCondLst>
                                            <p:cond delay="676"/>
                                          </p:stCondLst>
                                        </p:cTn>
                                        <p:tgtEl>
                                          <p:spTgt spid="3">
                                            <p:txEl>
                                              <p:pRg st="8" end="8"/>
                                            </p:txEl>
                                          </p:spTgt>
                                        </p:tgtEl>
                                      </p:cBhvr>
                                      <p:to x="100000" y="100000"/>
                                    </p:animScale>
                                    <p:animScale>
                                      <p:cBhvr>
                                        <p:cTn id="192" dur="26">
                                          <p:stCondLst>
                                            <p:cond delay="1312"/>
                                          </p:stCondLst>
                                        </p:cTn>
                                        <p:tgtEl>
                                          <p:spTgt spid="3">
                                            <p:txEl>
                                              <p:pRg st="8" end="8"/>
                                            </p:txEl>
                                          </p:spTgt>
                                        </p:tgtEl>
                                      </p:cBhvr>
                                      <p:to x="100000" y="80000"/>
                                    </p:animScale>
                                    <p:animScale>
                                      <p:cBhvr>
                                        <p:cTn id="193" dur="166" decel="50000">
                                          <p:stCondLst>
                                            <p:cond delay="1338"/>
                                          </p:stCondLst>
                                        </p:cTn>
                                        <p:tgtEl>
                                          <p:spTgt spid="3">
                                            <p:txEl>
                                              <p:pRg st="8" end="8"/>
                                            </p:txEl>
                                          </p:spTgt>
                                        </p:tgtEl>
                                      </p:cBhvr>
                                      <p:to x="100000" y="100000"/>
                                    </p:animScale>
                                    <p:animScale>
                                      <p:cBhvr>
                                        <p:cTn id="194" dur="26">
                                          <p:stCondLst>
                                            <p:cond delay="1642"/>
                                          </p:stCondLst>
                                        </p:cTn>
                                        <p:tgtEl>
                                          <p:spTgt spid="3">
                                            <p:txEl>
                                              <p:pRg st="8" end="8"/>
                                            </p:txEl>
                                          </p:spTgt>
                                        </p:tgtEl>
                                      </p:cBhvr>
                                      <p:to x="100000" y="90000"/>
                                    </p:animScale>
                                    <p:animScale>
                                      <p:cBhvr>
                                        <p:cTn id="195" dur="166" decel="50000">
                                          <p:stCondLst>
                                            <p:cond delay="1668"/>
                                          </p:stCondLst>
                                        </p:cTn>
                                        <p:tgtEl>
                                          <p:spTgt spid="3">
                                            <p:txEl>
                                              <p:pRg st="8" end="8"/>
                                            </p:txEl>
                                          </p:spTgt>
                                        </p:tgtEl>
                                      </p:cBhvr>
                                      <p:to x="100000" y="100000"/>
                                    </p:animScale>
                                    <p:animScale>
                                      <p:cBhvr>
                                        <p:cTn id="196" dur="26">
                                          <p:stCondLst>
                                            <p:cond delay="1808"/>
                                          </p:stCondLst>
                                        </p:cTn>
                                        <p:tgtEl>
                                          <p:spTgt spid="3">
                                            <p:txEl>
                                              <p:pRg st="8" end="8"/>
                                            </p:txEl>
                                          </p:spTgt>
                                        </p:tgtEl>
                                      </p:cBhvr>
                                      <p:to x="100000" y="95000"/>
                                    </p:animScale>
                                    <p:animScale>
                                      <p:cBhvr>
                                        <p:cTn id="197"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14290"/>
            <a:ext cx="6629400" cy="1143000"/>
          </a:xfrm>
        </p:spPr>
        <p:txBody>
          <a:bodyPr>
            <a:normAutofit fontScale="90000"/>
          </a:bodyPr>
          <a:lstStyle/>
          <a:p>
            <a:pPr fontAlgn="auto">
              <a:spcAft>
                <a:spcPts val="0"/>
              </a:spcAft>
              <a:defRPr/>
            </a:pPr>
            <a:r>
              <a:rPr lang="fr-FR" sz="3100" dirty="0" smtClean="0">
                <a:solidFill>
                  <a:schemeClr val="accent5">
                    <a:lumMod val="75000"/>
                  </a:schemeClr>
                </a:solidFill>
              </a:rPr>
              <a:t>Préparation de la réunion (5/5):</a:t>
            </a:r>
            <a:r>
              <a:rPr lang="fr-FR" dirty="0" smtClean="0"/>
              <a:t/>
            </a:r>
            <a:br>
              <a:rPr lang="fr-FR" dirty="0" smtClean="0"/>
            </a:br>
            <a:endParaRPr lang="fr-FR" dirty="0"/>
          </a:p>
        </p:txBody>
      </p:sp>
      <p:sp>
        <p:nvSpPr>
          <p:cNvPr id="3" name="Espace réservé du contenu 2"/>
          <p:cNvSpPr>
            <a:spLocks noGrp="1"/>
          </p:cNvSpPr>
          <p:nvPr>
            <p:ph idx="1"/>
          </p:nvPr>
        </p:nvSpPr>
        <p:spPr>
          <a:xfrm>
            <a:off x="0" y="0"/>
            <a:ext cx="9144000" cy="6858000"/>
          </a:xfrm>
        </p:spPr>
        <p:txBody>
          <a:bodyPr/>
          <a:lstStyle/>
          <a:p>
            <a:pPr fontAlgn="auto">
              <a:spcAft>
                <a:spcPts val="0"/>
              </a:spcAft>
              <a:defRPr/>
            </a:pPr>
            <a:r>
              <a:rPr lang="fr-FR" b="1" dirty="0" smtClean="0">
                <a:solidFill>
                  <a:schemeClr val="accent2">
                    <a:lumMod val="40000"/>
                    <a:lumOff val="60000"/>
                  </a:schemeClr>
                </a:solidFill>
                <a:effectLst/>
              </a:rPr>
              <a:t>Motiver les individualités: </a:t>
            </a:r>
          </a:p>
          <a:p>
            <a:pPr fontAlgn="auto">
              <a:spcAft>
                <a:spcPts val="0"/>
              </a:spcAft>
              <a:buFont typeface="Wingdings" pitchFamily="2" charset="2"/>
              <a:buNone/>
              <a:defRPr/>
            </a:pPr>
            <a:r>
              <a:rPr lang="fr-FR" b="1" dirty="0" smtClean="0"/>
              <a:t>o </a:t>
            </a:r>
            <a:r>
              <a:rPr lang="fr-FR" b="1" i="1" dirty="0" smtClean="0">
                <a:effectLst/>
              </a:rPr>
              <a:t>Motiver les participants</a:t>
            </a:r>
          </a:p>
          <a:p>
            <a:pPr fontAlgn="auto">
              <a:spcAft>
                <a:spcPts val="0"/>
              </a:spcAft>
              <a:buFont typeface="Wingdings" pitchFamily="2" charset="2"/>
              <a:buNone/>
              <a:defRPr/>
            </a:pPr>
            <a:r>
              <a:rPr lang="fr-FR" b="1" dirty="0" smtClean="0"/>
              <a:t>o </a:t>
            </a:r>
            <a:r>
              <a:rPr lang="fr-FR" b="1" i="1" dirty="0" smtClean="0">
                <a:effectLst/>
              </a:rPr>
              <a:t>Solliciter les objections possibles</a:t>
            </a:r>
          </a:p>
          <a:p>
            <a:pPr fontAlgn="auto">
              <a:spcAft>
                <a:spcPts val="0"/>
              </a:spcAft>
              <a:buFont typeface="Wingdings" pitchFamily="2" charset="2"/>
              <a:buNone/>
              <a:defRPr/>
            </a:pPr>
            <a:r>
              <a:rPr lang="fr-FR" b="1" dirty="0" smtClean="0">
                <a:effectLst/>
              </a:rPr>
              <a:t>o </a:t>
            </a:r>
            <a:r>
              <a:rPr lang="fr-FR" b="1" i="1" dirty="0" smtClean="0">
                <a:effectLst/>
              </a:rPr>
              <a:t>Répondre aux questions des personnes contactées</a:t>
            </a:r>
          </a:p>
          <a:p>
            <a:pPr fontAlgn="auto">
              <a:spcAft>
                <a:spcPts val="0"/>
              </a:spcAft>
              <a:buFont typeface="Wingdings" pitchFamily="2" charset="2"/>
              <a:buNone/>
              <a:defRPr/>
            </a:pPr>
            <a:r>
              <a:rPr lang="fr-FR" b="1" dirty="0" smtClean="0">
                <a:effectLst/>
              </a:rPr>
              <a:t>o </a:t>
            </a:r>
            <a:r>
              <a:rPr lang="fr-FR" b="1" i="1" dirty="0" smtClean="0">
                <a:effectLst/>
              </a:rPr>
              <a:t>Détecter les conflits possibles</a:t>
            </a:r>
          </a:p>
          <a:p>
            <a:pPr fontAlgn="auto">
              <a:spcAft>
                <a:spcPts val="0"/>
              </a:spcAft>
              <a:defRPr/>
            </a:pPr>
            <a:r>
              <a:rPr lang="fr-FR" b="1" dirty="0" smtClean="0">
                <a:solidFill>
                  <a:schemeClr val="accent2">
                    <a:lumMod val="40000"/>
                    <a:lumOff val="60000"/>
                  </a:schemeClr>
                </a:solidFill>
                <a:effectLst/>
              </a:rPr>
              <a:t>Assurer l’organisation matérielle de la réunion:</a:t>
            </a:r>
          </a:p>
          <a:p>
            <a:pPr fontAlgn="auto">
              <a:spcAft>
                <a:spcPts val="0"/>
              </a:spcAft>
              <a:buFont typeface="Wingdings" pitchFamily="2" charset="2"/>
              <a:buNone/>
              <a:defRPr/>
            </a:pPr>
            <a:r>
              <a:rPr lang="fr-FR" b="1" dirty="0" smtClean="0"/>
              <a:t>o </a:t>
            </a:r>
            <a:r>
              <a:rPr lang="fr-FR" b="1" i="1" dirty="0" smtClean="0">
                <a:effectLst/>
              </a:rPr>
              <a:t>La réservation et le choix de la salle</a:t>
            </a:r>
          </a:p>
          <a:p>
            <a:pPr fontAlgn="auto">
              <a:spcAft>
                <a:spcPts val="0"/>
              </a:spcAft>
              <a:buFont typeface="Wingdings" pitchFamily="2" charset="2"/>
              <a:buNone/>
              <a:defRPr/>
            </a:pPr>
            <a:r>
              <a:rPr lang="fr-FR" b="1" dirty="0" smtClean="0"/>
              <a:t>o </a:t>
            </a:r>
            <a:r>
              <a:rPr lang="fr-FR" b="1" i="1" dirty="0" smtClean="0">
                <a:effectLst/>
              </a:rPr>
              <a:t>La disposition spatiale des participants</a:t>
            </a:r>
          </a:p>
          <a:p>
            <a:pPr fontAlgn="auto">
              <a:spcAft>
                <a:spcPts val="0"/>
              </a:spcAft>
              <a:buFont typeface="Wingdings" pitchFamily="2" charset="2"/>
              <a:buNone/>
              <a:defRPr/>
            </a:pPr>
            <a:r>
              <a:rPr lang="fr-FR" b="1" dirty="0" smtClean="0"/>
              <a:t>o </a:t>
            </a:r>
            <a:r>
              <a:rPr lang="fr-FR" b="1" i="1" dirty="0" smtClean="0">
                <a:effectLst/>
              </a:rPr>
              <a:t>L'état de marche du matériel</a:t>
            </a:r>
            <a:endParaRPr lang="fr-FR" b="1" dirty="0" smtClean="0">
              <a:solidFill>
                <a:schemeClr val="accent2">
                  <a:lumMod val="60000"/>
                  <a:lumOff val="40000"/>
                </a:schemeClr>
              </a:solidFill>
              <a:effectLst/>
            </a:endParaRPr>
          </a:p>
          <a:p>
            <a:pPr fontAlgn="auto">
              <a:spcAft>
                <a:spcPts val="0"/>
              </a:spcAft>
              <a:buFont typeface="Wingdings" pitchFamily="2" charset="2"/>
              <a:buNone/>
              <a:defRPr/>
            </a:pPr>
            <a:endParaRPr lang="fr-FR" dirty="0">
              <a:solidFill>
                <a:schemeClr val="accent2">
                  <a:lumMod val="60000"/>
                  <a:lumOff val="40000"/>
                </a:schemeClr>
              </a:solidFill>
              <a:effectLst/>
            </a:endParaRPr>
          </a:p>
        </p:txBody>
      </p:sp>
      <p:sp>
        <p:nvSpPr>
          <p:cNvPr id="4" name="Ellipse 3"/>
          <p:cNvSpPr/>
          <p:nvPr/>
        </p:nvSpPr>
        <p:spPr>
          <a:xfrm>
            <a:off x="7929586" y="5715016"/>
            <a:ext cx="928694" cy="785818"/>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smtClean="0">
                <a:solidFill>
                  <a:schemeClr val="accent3">
                    <a:lumMod val="75000"/>
                  </a:schemeClr>
                </a:solidFill>
              </a:rPr>
              <a:t>11</a:t>
            </a:r>
            <a:endParaRPr lang="fr-FR" sz="2800" b="1" dirty="0">
              <a:solidFill>
                <a:schemeClr val="accent3">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1"/>
                                          </p:val>
                                        </p:tav>
                                        <p:tav tm="100000">
                                          <p:val>
                                            <p:strVal val="#ppt_x"/>
                                          </p:val>
                                        </p:tav>
                                      </p:tavLst>
                                    </p:anim>
                                    <p:anim calcmode="lin" valueType="num">
                                      <p:cBhvr>
                                        <p:cTn id="17"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wipe(down)">
                                      <p:cBhvr>
                                        <p:cTn id="22" dur="580">
                                          <p:stCondLst>
                                            <p:cond delay="0"/>
                                          </p:stCondLst>
                                        </p:cTn>
                                        <p:tgtEl>
                                          <p:spTgt spid="3">
                                            <p:bg/>
                                          </p:spTgt>
                                        </p:tgtEl>
                                      </p:cBhvr>
                                    </p:animEffect>
                                    <p:anim calcmode="lin" valueType="num">
                                      <p:cBhvr>
                                        <p:cTn id="23"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bg/>
                                          </p:spTgt>
                                        </p:tgtEl>
                                      </p:cBhvr>
                                      <p:to x="100000" y="60000"/>
                                    </p:animScale>
                                    <p:animScale>
                                      <p:cBhvr>
                                        <p:cTn id="29" dur="166" decel="50000">
                                          <p:stCondLst>
                                            <p:cond delay="676"/>
                                          </p:stCondLst>
                                        </p:cTn>
                                        <p:tgtEl>
                                          <p:spTgt spid="3">
                                            <p:bg/>
                                          </p:spTgt>
                                        </p:tgtEl>
                                      </p:cBhvr>
                                      <p:to x="100000" y="100000"/>
                                    </p:animScale>
                                    <p:animScale>
                                      <p:cBhvr>
                                        <p:cTn id="30" dur="26">
                                          <p:stCondLst>
                                            <p:cond delay="1312"/>
                                          </p:stCondLst>
                                        </p:cTn>
                                        <p:tgtEl>
                                          <p:spTgt spid="3">
                                            <p:bg/>
                                          </p:spTgt>
                                        </p:tgtEl>
                                      </p:cBhvr>
                                      <p:to x="100000" y="80000"/>
                                    </p:animScale>
                                    <p:animScale>
                                      <p:cBhvr>
                                        <p:cTn id="31" dur="166" decel="50000">
                                          <p:stCondLst>
                                            <p:cond delay="1338"/>
                                          </p:stCondLst>
                                        </p:cTn>
                                        <p:tgtEl>
                                          <p:spTgt spid="3">
                                            <p:bg/>
                                          </p:spTgt>
                                        </p:tgtEl>
                                      </p:cBhvr>
                                      <p:to x="100000" y="100000"/>
                                    </p:animScale>
                                    <p:animScale>
                                      <p:cBhvr>
                                        <p:cTn id="32" dur="26">
                                          <p:stCondLst>
                                            <p:cond delay="1642"/>
                                          </p:stCondLst>
                                        </p:cTn>
                                        <p:tgtEl>
                                          <p:spTgt spid="3">
                                            <p:bg/>
                                          </p:spTgt>
                                        </p:tgtEl>
                                      </p:cBhvr>
                                      <p:to x="100000" y="90000"/>
                                    </p:animScale>
                                    <p:animScale>
                                      <p:cBhvr>
                                        <p:cTn id="33" dur="166" decel="50000">
                                          <p:stCondLst>
                                            <p:cond delay="1668"/>
                                          </p:stCondLst>
                                        </p:cTn>
                                        <p:tgtEl>
                                          <p:spTgt spid="3">
                                            <p:bg/>
                                          </p:spTgt>
                                        </p:tgtEl>
                                      </p:cBhvr>
                                      <p:to x="100000" y="100000"/>
                                    </p:animScale>
                                    <p:animScale>
                                      <p:cBhvr>
                                        <p:cTn id="34" dur="26">
                                          <p:stCondLst>
                                            <p:cond delay="1808"/>
                                          </p:stCondLst>
                                        </p:cTn>
                                        <p:tgtEl>
                                          <p:spTgt spid="3">
                                            <p:bg/>
                                          </p:spTgt>
                                        </p:tgtEl>
                                      </p:cBhvr>
                                      <p:to x="100000" y="95000"/>
                                    </p:animScale>
                                    <p:animScale>
                                      <p:cBhvr>
                                        <p:cTn id="35" dur="166" decel="50000">
                                          <p:stCondLst>
                                            <p:cond delay="1834"/>
                                          </p:stCondLst>
                                        </p:cTn>
                                        <p:tgtEl>
                                          <p:spTgt spid="3">
                                            <p:bg/>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3">
                                            <p:txEl>
                                              <p:pRg st="0" end="0"/>
                                            </p:txEl>
                                          </p:spTgt>
                                        </p:tgtEl>
                                        <p:attrNameLst>
                                          <p:attrName>style.visibility</p:attrName>
                                        </p:attrNameLst>
                                      </p:cBhvr>
                                      <p:to>
                                        <p:strVal val="visible"/>
                                      </p:to>
                                    </p:set>
                                    <p:animEffect transition="in" filter="wipe(down)">
                                      <p:cBhvr>
                                        <p:cTn id="40" dur="580">
                                          <p:stCondLst>
                                            <p:cond delay="0"/>
                                          </p:stCondLst>
                                        </p:cTn>
                                        <p:tgtEl>
                                          <p:spTgt spid="3">
                                            <p:txEl>
                                              <p:pRg st="0" end="0"/>
                                            </p:txEl>
                                          </p:spTgt>
                                        </p:tgtEl>
                                      </p:cBhvr>
                                    </p:animEffect>
                                    <p:anim calcmode="lin" valueType="num">
                                      <p:cBhvr>
                                        <p:cTn id="41"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0" end="0"/>
                                            </p:txEl>
                                          </p:spTgt>
                                        </p:tgtEl>
                                      </p:cBhvr>
                                      <p:to x="100000" y="60000"/>
                                    </p:animScale>
                                    <p:animScale>
                                      <p:cBhvr>
                                        <p:cTn id="47" dur="166" decel="50000">
                                          <p:stCondLst>
                                            <p:cond delay="676"/>
                                          </p:stCondLst>
                                        </p:cTn>
                                        <p:tgtEl>
                                          <p:spTgt spid="3">
                                            <p:txEl>
                                              <p:pRg st="0" end="0"/>
                                            </p:txEl>
                                          </p:spTgt>
                                        </p:tgtEl>
                                      </p:cBhvr>
                                      <p:to x="100000" y="100000"/>
                                    </p:animScale>
                                    <p:animScale>
                                      <p:cBhvr>
                                        <p:cTn id="48" dur="26">
                                          <p:stCondLst>
                                            <p:cond delay="1312"/>
                                          </p:stCondLst>
                                        </p:cTn>
                                        <p:tgtEl>
                                          <p:spTgt spid="3">
                                            <p:txEl>
                                              <p:pRg st="0" end="0"/>
                                            </p:txEl>
                                          </p:spTgt>
                                        </p:tgtEl>
                                      </p:cBhvr>
                                      <p:to x="100000" y="80000"/>
                                    </p:animScale>
                                    <p:animScale>
                                      <p:cBhvr>
                                        <p:cTn id="49" dur="166" decel="50000">
                                          <p:stCondLst>
                                            <p:cond delay="1338"/>
                                          </p:stCondLst>
                                        </p:cTn>
                                        <p:tgtEl>
                                          <p:spTgt spid="3">
                                            <p:txEl>
                                              <p:pRg st="0" end="0"/>
                                            </p:txEl>
                                          </p:spTgt>
                                        </p:tgtEl>
                                      </p:cBhvr>
                                      <p:to x="100000" y="100000"/>
                                    </p:animScale>
                                    <p:animScale>
                                      <p:cBhvr>
                                        <p:cTn id="50" dur="26">
                                          <p:stCondLst>
                                            <p:cond delay="1642"/>
                                          </p:stCondLst>
                                        </p:cTn>
                                        <p:tgtEl>
                                          <p:spTgt spid="3">
                                            <p:txEl>
                                              <p:pRg st="0" end="0"/>
                                            </p:txEl>
                                          </p:spTgt>
                                        </p:tgtEl>
                                      </p:cBhvr>
                                      <p:to x="100000" y="90000"/>
                                    </p:animScale>
                                    <p:animScale>
                                      <p:cBhvr>
                                        <p:cTn id="51" dur="166" decel="50000">
                                          <p:stCondLst>
                                            <p:cond delay="1668"/>
                                          </p:stCondLst>
                                        </p:cTn>
                                        <p:tgtEl>
                                          <p:spTgt spid="3">
                                            <p:txEl>
                                              <p:pRg st="0" end="0"/>
                                            </p:txEl>
                                          </p:spTgt>
                                        </p:tgtEl>
                                      </p:cBhvr>
                                      <p:to x="100000" y="100000"/>
                                    </p:animScale>
                                    <p:animScale>
                                      <p:cBhvr>
                                        <p:cTn id="52" dur="26">
                                          <p:stCondLst>
                                            <p:cond delay="1808"/>
                                          </p:stCondLst>
                                        </p:cTn>
                                        <p:tgtEl>
                                          <p:spTgt spid="3">
                                            <p:txEl>
                                              <p:pRg st="0" end="0"/>
                                            </p:txEl>
                                          </p:spTgt>
                                        </p:tgtEl>
                                      </p:cBhvr>
                                      <p:to x="100000" y="95000"/>
                                    </p:animScale>
                                    <p:animScale>
                                      <p:cBhvr>
                                        <p:cTn id="53" dur="166" decel="50000">
                                          <p:stCondLst>
                                            <p:cond delay="1834"/>
                                          </p:stCondLst>
                                        </p:cTn>
                                        <p:tgtEl>
                                          <p:spTgt spid="3">
                                            <p:txEl>
                                              <p:pRg st="0" end="0"/>
                                            </p:txEl>
                                          </p:spTgt>
                                        </p:tgtEl>
                                      </p:cBhvr>
                                      <p:to x="100000" y="100000"/>
                                    </p:animScale>
                                  </p:childTnLst>
                                </p:cTn>
                              </p:par>
                            </p:childTnLst>
                          </p:cTn>
                        </p:par>
                      </p:childTnLst>
                    </p:cTn>
                  </p:par>
                  <p:par>
                    <p:cTn id="54" fill="hold">
                      <p:stCondLst>
                        <p:cond delay="indefinite"/>
                      </p:stCondLst>
                      <p:childTnLst>
                        <p:par>
                          <p:cTn id="55" fill="hold">
                            <p:stCondLst>
                              <p:cond delay="0"/>
                            </p:stCondLst>
                            <p:childTnLst>
                              <p:par>
                                <p:cTn id="56" presetID="26" presetClass="entr" presetSubtype="0" fill="hold" grpId="0" nodeType="clickEffect">
                                  <p:stCondLst>
                                    <p:cond delay="0"/>
                                  </p:stCondLst>
                                  <p:childTnLst>
                                    <p:set>
                                      <p:cBhvr>
                                        <p:cTn id="57" dur="1" fill="hold">
                                          <p:stCondLst>
                                            <p:cond delay="0"/>
                                          </p:stCondLst>
                                        </p:cTn>
                                        <p:tgtEl>
                                          <p:spTgt spid="3">
                                            <p:txEl>
                                              <p:pRg st="1" end="1"/>
                                            </p:txEl>
                                          </p:spTgt>
                                        </p:tgtEl>
                                        <p:attrNameLst>
                                          <p:attrName>style.visibility</p:attrName>
                                        </p:attrNameLst>
                                      </p:cBhvr>
                                      <p:to>
                                        <p:strVal val="visible"/>
                                      </p:to>
                                    </p:set>
                                    <p:animEffect transition="in" filter="wipe(down)">
                                      <p:cBhvr>
                                        <p:cTn id="58" dur="580">
                                          <p:stCondLst>
                                            <p:cond delay="0"/>
                                          </p:stCondLst>
                                        </p:cTn>
                                        <p:tgtEl>
                                          <p:spTgt spid="3">
                                            <p:txEl>
                                              <p:pRg st="1" end="1"/>
                                            </p:txEl>
                                          </p:spTgt>
                                        </p:tgtEl>
                                      </p:cBhvr>
                                    </p:animEffect>
                                    <p:anim calcmode="lin" valueType="num">
                                      <p:cBhvr>
                                        <p:cTn id="59"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1" end="1"/>
                                            </p:txEl>
                                          </p:spTgt>
                                        </p:tgtEl>
                                      </p:cBhvr>
                                      <p:to x="100000" y="60000"/>
                                    </p:animScale>
                                    <p:animScale>
                                      <p:cBhvr>
                                        <p:cTn id="65" dur="166" decel="50000">
                                          <p:stCondLst>
                                            <p:cond delay="676"/>
                                          </p:stCondLst>
                                        </p:cTn>
                                        <p:tgtEl>
                                          <p:spTgt spid="3">
                                            <p:txEl>
                                              <p:pRg st="1" end="1"/>
                                            </p:txEl>
                                          </p:spTgt>
                                        </p:tgtEl>
                                      </p:cBhvr>
                                      <p:to x="100000" y="100000"/>
                                    </p:animScale>
                                    <p:animScale>
                                      <p:cBhvr>
                                        <p:cTn id="66" dur="26">
                                          <p:stCondLst>
                                            <p:cond delay="1312"/>
                                          </p:stCondLst>
                                        </p:cTn>
                                        <p:tgtEl>
                                          <p:spTgt spid="3">
                                            <p:txEl>
                                              <p:pRg st="1" end="1"/>
                                            </p:txEl>
                                          </p:spTgt>
                                        </p:tgtEl>
                                      </p:cBhvr>
                                      <p:to x="100000" y="80000"/>
                                    </p:animScale>
                                    <p:animScale>
                                      <p:cBhvr>
                                        <p:cTn id="67" dur="166" decel="50000">
                                          <p:stCondLst>
                                            <p:cond delay="1338"/>
                                          </p:stCondLst>
                                        </p:cTn>
                                        <p:tgtEl>
                                          <p:spTgt spid="3">
                                            <p:txEl>
                                              <p:pRg st="1" end="1"/>
                                            </p:txEl>
                                          </p:spTgt>
                                        </p:tgtEl>
                                      </p:cBhvr>
                                      <p:to x="100000" y="100000"/>
                                    </p:animScale>
                                    <p:animScale>
                                      <p:cBhvr>
                                        <p:cTn id="68" dur="26">
                                          <p:stCondLst>
                                            <p:cond delay="1642"/>
                                          </p:stCondLst>
                                        </p:cTn>
                                        <p:tgtEl>
                                          <p:spTgt spid="3">
                                            <p:txEl>
                                              <p:pRg st="1" end="1"/>
                                            </p:txEl>
                                          </p:spTgt>
                                        </p:tgtEl>
                                      </p:cBhvr>
                                      <p:to x="100000" y="90000"/>
                                    </p:animScale>
                                    <p:animScale>
                                      <p:cBhvr>
                                        <p:cTn id="69" dur="166" decel="50000">
                                          <p:stCondLst>
                                            <p:cond delay="1668"/>
                                          </p:stCondLst>
                                        </p:cTn>
                                        <p:tgtEl>
                                          <p:spTgt spid="3">
                                            <p:txEl>
                                              <p:pRg st="1" end="1"/>
                                            </p:txEl>
                                          </p:spTgt>
                                        </p:tgtEl>
                                      </p:cBhvr>
                                      <p:to x="100000" y="100000"/>
                                    </p:animScale>
                                    <p:animScale>
                                      <p:cBhvr>
                                        <p:cTn id="70" dur="26">
                                          <p:stCondLst>
                                            <p:cond delay="1808"/>
                                          </p:stCondLst>
                                        </p:cTn>
                                        <p:tgtEl>
                                          <p:spTgt spid="3">
                                            <p:txEl>
                                              <p:pRg st="1" end="1"/>
                                            </p:txEl>
                                          </p:spTgt>
                                        </p:tgtEl>
                                      </p:cBhvr>
                                      <p:to x="100000" y="95000"/>
                                    </p:animScale>
                                    <p:animScale>
                                      <p:cBhvr>
                                        <p:cTn id="71" dur="166" decel="50000">
                                          <p:stCondLst>
                                            <p:cond delay="1834"/>
                                          </p:stCondLst>
                                        </p:cTn>
                                        <p:tgtEl>
                                          <p:spTgt spid="3">
                                            <p:txEl>
                                              <p:pRg st="1" end="1"/>
                                            </p:txEl>
                                          </p:spTgt>
                                        </p:tgtEl>
                                      </p:cBhvr>
                                      <p:to x="100000" y="100000"/>
                                    </p:animScale>
                                  </p:childTnLst>
                                </p:cTn>
                              </p:par>
                            </p:childTnLst>
                          </p:cTn>
                        </p:par>
                      </p:childTnLst>
                    </p:cTn>
                  </p:par>
                  <p:par>
                    <p:cTn id="72" fill="hold">
                      <p:stCondLst>
                        <p:cond delay="indefinite"/>
                      </p:stCondLst>
                      <p:childTnLst>
                        <p:par>
                          <p:cTn id="73" fill="hold">
                            <p:stCondLst>
                              <p:cond delay="0"/>
                            </p:stCondLst>
                            <p:childTnLst>
                              <p:par>
                                <p:cTn id="74" presetID="26" presetClass="entr" presetSubtype="0" fill="hold" grpId="0" nodeType="clickEffect">
                                  <p:stCondLst>
                                    <p:cond delay="0"/>
                                  </p:stCondLst>
                                  <p:childTnLst>
                                    <p:set>
                                      <p:cBhvr>
                                        <p:cTn id="75" dur="1" fill="hold">
                                          <p:stCondLst>
                                            <p:cond delay="0"/>
                                          </p:stCondLst>
                                        </p:cTn>
                                        <p:tgtEl>
                                          <p:spTgt spid="3">
                                            <p:txEl>
                                              <p:pRg st="2" end="2"/>
                                            </p:txEl>
                                          </p:spTgt>
                                        </p:tgtEl>
                                        <p:attrNameLst>
                                          <p:attrName>style.visibility</p:attrName>
                                        </p:attrNameLst>
                                      </p:cBhvr>
                                      <p:to>
                                        <p:strVal val="visible"/>
                                      </p:to>
                                    </p:set>
                                    <p:animEffect transition="in" filter="wipe(down)">
                                      <p:cBhvr>
                                        <p:cTn id="76" dur="580">
                                          <p:stCondLst>
                                            <p:cond delay="0"/>
                                          </p:stCondLst>
                                        </p:cTn>
                                        <p:tgtEl>
                                          <p:spTgt spid="3">
                                            <p:txEl>
                                              <p:pRg st="2" end="2"/>
                                            </p:txEl>
                                          </p:spTgt>
                                        </p:tgtEl>
                                      </p:cBhvr>
                                    </p:animEffect>
                                    <p:anim calcmode="lin" valueType="num">
                                      <p:cBhvr>
                                        <p:cTn id="77"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82" dur="26">
                                          <p:stCondLst>
                                            <p:cond delay="650"/>
                                          </p:stCondLst>
                                        </p:cTn>
                                        <p:tgtEl>
                                          <p:spTgt spid="3">
                                            <p:txEl>
                                              <p:pRg st="2" end="2"/>
                                            </p:txEl>
                                          </p:spTgt>
                                        </p:tgtEl>
                                      </p:cBhvr>
                                      <p:to x="100000" y="60000"/>
                                    </p:animScale>
                                    <p:animScale>
                                      <p:cBhvr>
                                        <p:cTn id="83" dur="166" decel="50000">
                                          <p:stCondLst>
                                            <p:cond delay="676"/>
                                          </p:stCondLst>
                                        </p:cTn>
                                        <p:tgtEl>
                                          <p:spTgt spid="3">
                                            <p:txEl>
                                              <p:pRg st="2" end="2"/>
                                            </p:txEl>
                                          </p:spTgt>
                                        </p:tgtEl>
                                      </p:cBhvr>
                                      <p:to x="100000" y="100000"/>
                                    </p:animScale>
                                    <p:animScale>
                                      <p:cBhvr>
                                        <p:cTn id="84" dur="26">
                                          <p:stCondLst>
                                            <p:cond delay="1312"/>
                                          </p:stCondLst>
                                        </p:cTn>
                                        <p:tgtEl>
                                          <p:spTgt spid="3">
                                            <p:txEl>
                                              <p:pRg st="2" end="2"/>
                                            </p:txEl>
                                          </p:spTgt>
                                        </p:tgtEl>
                                      </p:cBhvr>
                                      <p:to x="100000" y="80000"/>
                                    </p:animScale>
                                    <p:animScale>
                                      <p:cBhvr>
                                        <p:cTn id="85" dur="166" decel="50000">
                                          <p:stCondLst>
                                            <p:cond delay="1338"/>
                                          </p:stCondLst>
                                        </p:cTn>
                                        <p:tgtEl>
                                          <p:spTgt spid="3">
                                            <p:txEl>
                                              <p:pRg st="2" end="2"/>
                                            </p:txEl>
                                          </p:spTgt>
                                        </p:tgtEl>
                                      </p:cBhvr>
                                      <p:to x="100000" y="100000"/>
                                    </p:animScale>
                                    <p:animScale>
                                      <p:cBhvr>
                                        <p:cTn id="86" dur="26">
                                          <p:stCondLst>
                                            <p:cond delay="1642"/>
                                          </p:stCondLst>
                                        </p:cTn>
                                        <p:tgtEl>
                                          <p:spTgt spid="3">
                                            <p:txEl>
                                              <p:pRg st="2" end="2"/>
                                            </p:txEl>
                                          </p:spTgt>
                                        </p:tgtEl>
                                      </p:cBhvr>
                                      <p:to x="100000" y="90000"/>
                                    </p:animScale>
                                    <p:animScale>
                                      <p:cBhvr>
                                        <p:cTn id="87" dur="166" decel="50000">
                                          <p:stCondLst>
                                            <p:cond delay="1668"/>
                                          </p:stCondLst>
                                        </p:cTn>
                                        <p:tgtEl>
                                          <p:spTgt spid="3">
                                            <p:txEl>
                                              <p:pRg st="2" end="2"/>
                                            </p:txEl>
                                          </p:spTgt>
                                        </p:tgtEl>
                                      </p:cBhvr>
                                      <p:to x="100000" y="100000"/>
                                    </p:animScale>
                                    <p:animScale>
                                      <p:cBhvr>
                                        <p:cTn id="88" dur="26">
                                          <p:stCondLst>
                                            <p:cond delay="1808"/>
                                          </p:stCondLst>
                                        </p:cTn>
                                        <p:tgtEl>
                                          <p:spTgt spid="3">
                                            <p:txEl>
                                              <p:pRg st="2" end="2"/>
                                            </p:txEl>
                                          </p:spTgt>
                                        </p:tgtEl>
                                      </p:cBhvr>
                                      <p:to x="100000" y="95000"/>
                                    </p:animScale>
                                    <p:animScale>
                                      <p:cBhvr>
                                        <p:cTn id="89" dur="166" decel="50000">
                                          <p:stCondLst>
                                            <p:cond delay="1834"/>
                                          </p:stCondLst>
                                        </p:cTn>
                                        <p:tgtEl>
                                          <p:spTgt spid="3">
                                            <p:txEl>
                                              <p:pRg st="2" end="2"/>
                                            </p:txEl>
                                          </p:spTgt>
                                        </p:tgtEl>
                                      </p:cBhvr>
                                      <p:to x="100000" y="100000"/>
                                    </p:animScale>
                                  </p:childTnLst>
                                </p:cTn>
                              </p:par>
                            </p:childTnLst>
                          </p:cTn>
                        </p:par>
                      </p:childTnLst>
                    </p:cTn>
                  </p:par>
                  <p:par>
                    <p:cTn id="90" fill="hold">
                      <p:stCondLst>
                        <p:cond delay="indefinite"/>
                      </p:stCondLst>
                      <p:childTnLst>
                        <p:par>
                          <p:cTn id="91" fill="hold">
                            <p:stCondLst>
                              <p:cond delay="0"/>
                            </p:stCondLst>
                            <p:childTnLst>
                              <p:par>
                                <p:cTn id="92" presetID="26" presetClass="entr" presetSubtype="0" fill="hold" grpId="0" nodeType="clickEffect">
                                  <p:stCondLst>
                                    <p:cond delay="0"/>
                                  </p:stCondLst>
                                  <p:childTnLst>
                                    <p:set>
                                      <p:cBhvr>
                                        <p:cTn id="93" dur="1" fill="hold">
                                          <p:stCondLst>
                                            <p:cond delay="0"/>
                                          </p:stCondLst>
                                        </p:cTn>
                                        <p:tgtEl>
                                          <p:spTgt spid="3">
                                            <p:txEl>
                                              <p:pRg st="3" end="3"/>
                                            </p:txEl>
                                          </p:spTgt>
                                        </p:tgtEl>
                                        <p:attrNameLst>
                                          <p:attrName>style.visibility</p:attrName>
                                        </p:attrNameLst>
                                      </p:cBhvr>
                                      <p:to>
                                        <p:strVal val="visible"/>
                                      </p:to>
                                    </p:set>
                                    <p:animEffect transition="in" filter="wipe(down)">
                                      <p:cBhvr>
                                        <p:cTn id="94" dur="580">
                                          <p:stCondLst>
                                            <p:cond delay="0"/>
                                          </p:stCondLst>
                                        </p:cTn>
                                        <p:tgtEl>
                                          <p:spTgt spid="3">
                                            <p:txEl>
                                              <p:pRg st="3" end="3"/>
                                            </p:txEl>
                                          </p:spTgt>
                                        </p:tgtEl>
                                      </p:cBhvr>
                                    </p:animEffect>
                                    <p:anim calcmode="lin" valueType="num">
                                      <p:cBhvr>
                                        <p:cTn id="95"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96"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97"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98"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99"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100" dur="26">
                                          <p:stCondLst>
                                            <p:cond delay="650"/>
                                          </p:stCondLst>
                                        </p:cTn>
                                        <p:tgtEl>
                                          <p:spTgt spid="3">
                                            <p:txEl>
                                              <p:pRg st="3" end="3"/>
                                            </p:txEl>
                                          </p:spTgt>
                                        </p:tgtEl>
                                      </p:cBhvr>
                                      <p:to x="100000" y="60000"/>
                                    </p:animScale>
                                    <p:animScale>
                                      <p:cBhvr>
                                        <p:cTn id="101" dur="166" decel="50000">
                                          <p:stCondLst>
                                            <p:cond delay="676"/>
                                          </p:stCondLst>
                                        </p:cTn>
                                        <p:tgtEl>
                                          <p:spTgt spid="3">
                                            <p:txEl>
                                              <p:pRg st="3" end="3"/>
                                            </p:txEl>
                                          </p:spTgt>
                                        </p:tgtEl>
                                      </p:cBhvr>
                                      <p:to x="100000" y="100000"/>
                                    </p:animScale>
                                    <p:animScale>
                                      <p:cBhvr>
                                        <p:cTn id="102" dur="26">
                                          <p:stCondLst>
                                            <p:cond delay="1312"/>
                                          </p:stCondLst>
                                        </p:cTn>
                                        <p:tgtEl>
                                          <p:spTgt spid="3">
                                            <p:txEl>
                                              <p:pRg st="3" end="3"/>
                                            </p:txEl>
                                          </p:spTgt>
                                        </p:tgtEl>
                                      </p:cBhvr>
                                      <p:to x="100000" y="80000"/>
                                    </p:animScale>
                                    <p:animScale>
                                      <p:cBhvr>
                                        <p:cTn id="103" dur="166" decel="50000">
                                          <p:stCondLst>
                                            <p:cond delay="1338"/>
                                          </p:stCondLst>
                                        </p:cTn>
                                        <p:tgtEl>
                                          <p:spTgt spid="3">
                                            <p:txEl>
                                              <p:pRg st="3" end="3"/>
                                            </p:txEl>
                                          </p:spTgt>
                                        </p:tgtEl>
                                      </p:cBhvr>
                                      <p:to x="100000" y="100000"/>
                                    </p:animScale>
                                    <p:animScale>
                                      <p:cBhvr>
                                        <p:cTn id="104" dur="26">
                                          <p:stCondLst>
                                            <p:cond delay="1642"/>
                                          </p:stCondLst>
                                        </p:cTn>
                                        <p:tgtEl>
                                          <p:spTgt spid="3">
                                            <p:txEl>
                                              <p:pRg st="3" end="3"/>
                                            </p:txEl>
                                          </p:spTgt>
                                        </p:tgtEl>
                                      </p:cBhvr>
                                      <p:to x="100000" y="90000"/>
                                    </p:animScale>
                                    <p:animScale>
                                      <p:cBhvr>
                                        <p:cTn id="105" dur="166" decel="50000">
                                          <p:stCondLst>
                                            <p:cond delay="1668"/>
                                          </p:stCondLst>
                                        </p:cTn>
                                        <p:tgtEl>
                                          <p:spTgt spid="3">
                                            <p:txEl>
                                              <p:pRg st="3" end="3"/>
                                            </p:txEl>
                                          </p:spTgt>
                                        </p:tgtEl>
                                      </p:cBhvr>
                                      <p:to x="100000" y="100000"/>
                                    </p:animScale>
                                    <p:animScale>
                                      <p:cBhvr>
                                        <p:cTn id="106" dur="26">
                                          <p:stCondLst>
                                            <p:cond delay="1808"/>
                                          </p:stCondLst>
                                        </p:cTn>
                                        <p:tgtEl>
                                          <p:spTgt spid="3">
                                            <p:txEl>
                                              <p:pRg st="3" end="3"/>
                                            </p:txEl>
                                          </p:spTgt>
                                        </p:tgtEl>
                                      </p:cBhvr>
                                      <p:to x="100000" y="95000"/>
                                    </p:animScale>
                                    <p:animScale>
                                      <p:cBhvr>
                                        <p:cTn id="107" dur="166" decel="50000">
                                          <p:stCondLst>
                                            <p:cond delay="1834"/>
                                          </p:stCondLst>
                                        </p:cTn>
                                        <p:tgtEl>
                                          <p:spTgt spid="3">
                                            <p:txEl>
                                              <p:pRg st="3" end="3"/>
                                            </p:txEl>
                                          </p:spTgt>
                                        </p:tgtEl>
                                      </p:cBhvr>
                                      <p:to x="100000" y="100000"/>
                                    </p:animScale>
                                  </p:childTnLst>
                                </p:cTn>
                              </p:par>
                            </p:childTnLst>
                          </p:cTn>
                        </p:par>
                      </p:childTnLst>
                    </p:cTn>
                  </p:par>
                  <p:par>
                    <p:cTn id="108" fill="hold">
                      <p:stCondLst>
                        <p:cond delay="indefinite"/>
                      </p:stCondLst>
                      <p:childTnLst>
                        <p:par>
                          <p:cTn id="109" fill="hold">
                            <p:stCondLst>
                              <p:cond delay="0"/>
                            </p:stCondLst>
                            <p:childTnLst>
                              <p:par>
                                <p:cTn id="110" presetID="26" presetClass="entr" presetSubtype="0" fill="hold" grpId="0" nodeType="clickEffect">
                                  <p:stCondLst>
                                    <p:cond delay="0"/>
                                  </p:stCondLst>
                                  <p:childTnLst>
                                    <p:set>
                                      <p:cBhvr>
                                        <p:cTn id="111" dur="1" fill="hold">
                                          <p:stCondLst>
                                            <p:cond delay="0"/>
                                          </p:stCondLst>
                                        </p:cTn>
                                        <p:tgtEl>
                                          <p:spTgt spid="3">
                                            <p:txEl>
                                              <p:pRg st="4" end="4"/>
                                            </p:txEl>
                                          </p:spTgt>
                                        </p:tgtEl>
                                        <p:attrNameLst>
                                          <p:attrName>style.visibility</p:attrName>
                                        </p:attrNameLst>
                                      </p:cBhvr>
                                      <p:to>
                                        <p:strVal val="visible"/>
                                      </p:to>
                                    </p:set>
                                    <p:animEffect transition="in" filter="wipe(down)">
                                      <p:cBhvr>
                                        <p:cTn id="112" dur="580">
                                          <p:stCondLst>
                                            <p:cond delay="0"/>
                                          </p:stCondLst>
                                        </p:cTn>
                                        <p:tgtEl>
                                          <p:spTgt spid="3">
                                            <p:txEl>
                                              <p:pRg st="4" end="4"/>
                                            </p:txEl>
                                          </p:spTgt>
                                        </p:tgtEl>
                                      </p:cBhvr>
                                    </p:animEffect>
                                    <p:anim calcmode="lin" valueType="num">
                                      <p:cBhvr>
                                        <p:cTn id="113"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114"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115"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116"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117"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18" dur="26">
                                          <p:stCondLst>
                                            <p:cond delay="650"/>
                                          </p:stCondLst>
                                        </p:cTn>
                                        <p:tgtEl>
                                          <p:spTgt spid="3">
                                            <p:txEl>
                                              <p:pRg st="4" end="4"/>
                                            </p:txEl>
                                          </p:spTgt>
                                        </p:tgtEl>
                                      </p:cBhvr>
                                      <p:to x="100000" y="60000"/>
                                    </p:animScale>
                                    <p:animScale>
                                      <p:cBhvr>
                                        <p:cTn id="119" dur="166" decel="50000">
                                          <p:stCondLst>
                                            <p:cond delay="676"/>
                                          </p:stCondLst>
                                        </p:cTn>
                                        <p:tgtEl>
                                          <p:spTgt spid="3">
                                            <p:txEl>
                                              <p:pRg st="4" end="4"/>
                                            </p:txEl>
                                          </p:spTgt>
                                        </p:tgtEl>
                                      </p:cBhvr>
                                      <p:to x="100000" y="100000"/>
                                    </p:animScale>
                                    <p:animScale>
                                      <p:cBhvr>
                                        <p:cTn id="120" dur="26">
                                          <p:stCondLst>
                                            <p:cond delay="1312"/>
                                          </p:stCondLst>
                                        </p:cTn>
                                        <p:tgtEl>
                                          <p:spTgt spid="3">
                                            <p:txEl>
                                              <p:pRg st="4" end="4"/>
                                            </p:txEl>
                                          </p:spTgt>
                                        </p:tgtEl>
                                      </p:cBhvr>
                                      <p:to x="100000" y="80000"/>
                                    </p:animScale>
                                    <p:animScale>
                                      <p:cBhvr>
                                        <p:cTn id="121" dur="166" decel="50000">
                                          <p:stCondLst>
                                            <p:cond delay="1338"/>
                                          </p:stCondLst>
                                        </p:cTn>
                                        <p:tgtEl>
                                          <p:spTgt spid="3">
                                            <p:txEl>
                                              <p:pRg st="4" end="4"/>
                                            </p:txEl>
                                          </p:spTgt>
                                        </p:tgtEl>
                                      </p:cBhvr>
                                      <p:to x="100000" y="100000"/>
                                    </p:animScale>
                                    <p:animScale>
                                      <p:cBhvr>
                                        <p:cTn id="122" dur="26">
                                          <p:stCondLst>
                                            <p:cond delay="1642"/>
                                          </p:stCondLst>
                                        </p:cTn>
                                        <p:tgtEl>
                                          <p:spTgt spid="3">
                                            <p:txEl>
                                              <p:pRg st="4" end="4"/>
                                            </p:txEl>
                                          </p:spTgt>
                                        </p:tgtEl>
                                      </p:cBhvr>
                                      <p:to x="100000" y="90000"/>
                                    </p:animScale>
                                    <p:animScale>
                                      <p:cBhvr>
                                        <p:cTn id="123" dur="166" decel="50000">
                                          <p:stCondLst>
                                            <p:cond delay="1668"/>
                                          </p:stCondLst>
                                        </p:cTn>
                                        <p:tgtEl>
                                          <p:spTgt spid="3">
                                            <p:txEl>
                                              <p:pRg st="4" end="4"/>
                                            </p:txEl>
                                          </p:spTgt>
                                        </p:tgtEl>
                                      </p:cBhvr>
                                      <p:to x="100000" y="100000"/>
                                    </p:animScale>
                                    <p:animScale>
                                      <p:cBhvr>
                                        <p:cTn id="124" dur="26">
                                          <p:stCondLst>
                                            <p:cond delay="1808"/>
                                          </p:stCondLst>
                                        </p:cTn>
                                        <p:tgtEl>
                                          <p:spTgt spid="3">
                                            <p:txEl>
                                              <p:pRg st="4" end="4"/>
                                            </p:txEl>
                                          </p:spTgt>
                                        </p:tgtEl>
                                      </p:cBhvr>
                                      <p:to x="100000" y="95000"/>
                                    </p:animScale>
                                    <p:animScale>
                                      <p:cBhvr>
                                        <p:cTn id="125" dur="166" decel="50000">
                                          <p:stCondLst>
                                            <p:cond delay="1834"/>
                                          </p:stCondLst>
                                        </p:cTn>
                                        <p:tgtEl>
                                          <p:spTgt spid="3">
                                            <p:txEl>
                                              <p:pRg st="4" end="4"/>
                                            </p:txEl>
                                          </p:spTgt>
                                        </p:tgtEl>
                                      </p:cBhvr>
                                      <p:to x="100000" y="100000"/>
                                    </p:animScale>
                                  </p:childTnLst>
                                </p:cTn>
                              </p:par>
                            </p:childTnLst>
                          </p:cTn>
                        </p:par>
                      </p:childTnLst>
                    </p:cTn>
                  </p:par>
                  <p:par>
                    <p:cTn id="126" fill="hold">
                      <p:stCondLst>
                        <p:cond delay="indefinite"/>
                      </p:stCondLst>
                      <p:childTnLst>
                        <p:par>
                          <p:cTn id="127" fill="hold">
                            <p:stCondLst>
                              <p:cond delay="0"/>
                            </p:stCondLst>
                            <p:childTnLst>
                              <p:par>
                                <p:cTn id="128" presetID="26" presetClass="entr" presetSubtype="0" fill="hold" grpId="0" nodeType="clickEffect">
                                  <p:stCondLst>
                                    <p:cond delay="0"/>
                                  </p:stCondLst>
                                  <p:childTnLst>
                                    <p:set>
                                      <p:cBhvr>
                                        <p:cTn id="129" dur="1" fill="hold">
                                          <p:stCondLst>
                                            <p:cond delay="0"/>
                                          </p:stCondLst>
                                        </p:cTn>
                                        <p:tgtEl>
                                          <p:spTgt spid="3">
                                            <p:txEl>
                                              <p:pRg st="5" end="5"/>
                                            </p:txEl>
                                          </p:spTgt>
                                        </p:tgtEl>
                                        <p:attrNameLst>
                                          <p:attrName>style.visibility</p:attrName>
                                        </p:attrNameLst>
                                      </p:cBhvr>
                                      <p:to>
                                        <p:strVal val="visible"/>
                                      </p:to>
                                    </p:set>
                                    <p:animEffect transition="in" filter="wipe(down)">
                                      <p:cBhvr>
                                        <p:cTn id="130" dur="580">
                                          <p:stCondLst>
                                            <p:cond delay="0"/>
                                          </p:stCondLst>
                                        </p:cTn>
                                        <p:tgtEl>
                                          <p:spTgt spid="3">
                                            <p:txEl>
                                              <p:pRg st="5" end="5"/>
                                            </p:txEl>
                                          </p:spTgt>
                                        </p:tgtEl>
                                      </p:cBhvr>
                                    </p:animEffect>
                                    <p:anim calcmode="lin" valueType="num">
                                      <p:cBhvr>
                                        <p:cTn id="131"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32"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33"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34"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35"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36" dur="26">
                                          <p:stCondLst>
                                            <p:cond delay="650"/>
                                          </p:stCondLst>
                                        </p:cTn>
                                        <p:tgtEl>
                                          <p:spTgt spid="3">
                                            <p:txEl>
                                              <p:pRg st="5" end="5"/>
                                            </p:txEl>
                                          </p:spTgt>
                                        </p:tgtEl>
                                      </p:cBhvr>
                                      <p:to x="100000" y="60000"/>
                                    </p:animScale>
                                    <p:animScale>
                                      <p:cBhvr>
                                        <p:cTn id="137" dur="166" decel="50000">
                                          <p:stCondLst>
                                            <p:cond delay="676"/>
                                          </p:stCondLst>
                                        </p:cTn>
                                        <p:tgtEl>
                                          <p:spTgt spid="3">
                                            <p:txEl>
                                              <p:pRg st="5" end="5"/>
                                            </p:txEl>
                                          </p:spTgt>
                                        </p:tgtEl>
                                      </p:cBhvr>
                                      <p:to x="100000" y="100000"/>
                                    </p:animScale>
                                    <p:animScale>
                                      <p:cBhvr>
                                        <p:cTn id="138" dur="26">
                                          <p:stCondLst>
                                            <p:cond delay="1312"/>
                                          </p:stCondLst>
                                        </p:cTn>
                                        <p:tgtEl>
                                          <p:spTgt spid="3">
                                            <p:txEl>
                                              <p:pRg st="5" end="5"/>
                                            </p:txEl>
                                          </p:spTgt>
                                        </p:tgtEl>
                                      </p:cBhvr>
                                      <p:to x="100000" y="80000"/>
                                    </p:animScale>
                                    <p:animScale>
                                      <p:cBhvr>
                                        <p:cTn id="139" dur="166" decel="50000">
                                          <p:stCondLst>
                                            <p:cond delay="1338"/>
                                          </p:stCondLst>
                                        </p:cTn>
                                        <p:tgtEl>
                                          <p:spTgt spid="3">
                                            <p:txEl>
                                              <p:pRg st="5" end="5"/>
                                            </p:txEl>
                                          </p:spTgt>
                                        </p:tgtEl>
                                      </p:cBhvr>
                                      <p:to x="100000" y="100000"/>
                                    </p:animScale>
                                    <p:animScale>
                                      <p:cBhvr>
                                        <p:cTn id="140" dur="26">
                                          <p:stCondLst>
                                            <p:cond delay="1642"/>
                                          </p:stCondLst>
                                        </p:cTn>
                                        <p:tgtEl>
                                          <p:spTgt spid="3">
                                            <p:txEl>
                                              <p:pRg st="5" end="5"/>
                                            </p:txEl>
                                          </p:spTgt>
                                        </p:tgtEl>
                                      </p:cBhvr>
                                      <p:to x="100000" y="90000"/>
                                    </p:animScale>
                                    <p:animScale>
                                      <p:cBhvr>
                                        <p:cTn id="141" dur="166" decel="50000">
                                          <p:stCondLst>
                                            <p:cond delay="1668"/>
                                          </p:stCondLst>
                                        </p:cTn>
                                        <p:tgtEl>
                                          <p:spTgt spid="3">
                                            <p:txEl>
                                              <p:pRg st="5" end="5"/>
                                            </p:txEl>
                                          </p:spTgt>
                                        </p:tgtEl>
                                      </p:cBhvr>
                                      <p:to x="100000" y="100000"/>
                                    </p:animScale>
                                    <p:animScale>
                                      <p:cBhvr>
                                        <p:cTn id="142" dur="26">
                                          <p:stCondLst>
                                            <p:cond delay="1808"/>
                                          </p:stCondLst>
                                        </p:cTn>
                                        <p:tgtEl>
                                          <p:spTgt spid="3">
                                            <p:txEl>
                                              <p:pRg st="5" end="5"/>
                                            </p:txEl>
                                          </p:spTgt>
                                        </p:tgtEl>
                                      </p:cBhvr>
                                      <p:to x="100000" y="95000"/>
                                    </p:animScale>
                                    <p:animScale>
                                      <p:cBhvr>
                                        <p:cTn id="143" dur="166" decel="50000">
                                          <p:stCondLst>
                                            <p:cond delay="1834"/>
                                          </p:stCondLst>
                                        </p:cTn>
                                        <p:tgtEl>
                                          <p:spTgt spid="3">
                                            <p:txEl>
                                              <p:pRg st="5" end="5"/>
                                            </p:txEl>
                                          </p:spTgt>
                                        </p:tgtEl>
                                      </p:cBhvr>
                                      <p:to x="100000" y="100000"/>
                                    </p:animScale>
                                  </p:childTnLst>
                                </p:cTn>
                              </p:par>
                            </p:childTnLst>
                          </p:cTn>
                        </p:par>
                      </p:childTnLst>
                    </p:cTn>
                  </p:par>
                  <p:par>
                    <p:cTn id="144" fill="hold">
                      <p:stCondLst>
                        <p:cond delay="indefinite"/>
                      </p:stCondLst>
                      <p:childTnLst>
                        <p:par>
                          <p:cTn id="145" fill="hold">
                            <p:stCondLst>
                              <p:cond delay="0"/>
                            </p:stCondLst>
                            <p:childTnLst>
                              <p:par>
                                <p:cTn id="146" presetID="26" presetClass="entr" presetSubtype="0" fill="hold" grpId="0" nodeType="clickEffect">
                                  <p:stCondLst>
                                    <p:cond delay="0"/>
                                  </p:stCondLst>
                                  <p:childTnLst>
                                    <p:set>
                                      <p:cBhvr>
                                        <p:cTn id="147" dur="1" fill="hold">
                                          <p:stCondLst>
                                            <p:cond delay="0"/>
                                          </p:stCondLst>
                                        </p:cTn>
                                        <p:tgtEl>
                                          <p:spTgt spid="3">
                                            <p:txEl>
                                              <p:pRg st="6" end="6"/>
                                            </p:txEl>
                                          </p:spTgt>
                                        </p:tgtEl>
                                        <p:attrNameLst>
                                          <p:attrName>style.visibility</p:attrName>
                                        </p:attrNameLst>
                                      </p:cBhvr>
                                      <p:to>
                                        <p:strVal val="visible"/>
                                      </p:to>
                                    </p:set>
                                    <p:animEffect transition="in" filter="wipe(down)">
                                      <p:cBhvr>
                                        <p:cTn id="148" dur="580">
                                          <p:stCondLst>
                                            <p:cond delay="0"/>
                                          </p:stCondLst>
                                        </p:cTn>
                                        <p:tgtEl>
                                          <p:spTgt spid="3">
                                            <p:txEl>
                                              <p:pRg st="6" end="6"/>
                                            </p:txEl>
                                          </p:spTgt>
                                        </p:tgtEl>
                                      </p:cBhvr>
                                    </p:animEffect>
                                    <p:anim calcmode="lin" valueType="num">
                                      <p:cBhvr>
                                        <p:cTn id="149"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50"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51"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52"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53"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54" dur="26">
                                          <p:stCondLst>
                                            <p:cond delay="650"/>
                                          </p:stCondLst>
                                        </p:cTn>
                                        <p:tgtEl>
                                          <p:spTgt spid="3">
                                            <p:txEl>
                                              <p:pRg st="6" end="6"/>
                                            </p:txEl>
                                          </p:spTgt>
                                        </p:tgtEl>
                                      </p:cBhvr>
                                      <p:to x="100000" y="60000"/>
                                    </p:animScale>
                                    <p:animScale>
                                      <p:cBhvr>
                                        <p:cTn id="155" dur="166" decel="50000">
                                          <p:stCondLst>
                                            <p:cond delay="676"/>
                                          </p:stCondLst>
                                        </p:cTn>
                                        <p:tgtEl>
                                          <p:spTgt spid="3">
                                            <p:txEl>
                                              <p:pRg st="6" end="6"/>
                                            </p:txEl>
                                          </p:spTgt>
                                        </p:tgtEl>
                                      </p:cBhvr>
                                      <p:to x="100000" y="100000"/>
                                    </p:animScale>
                                    <p:animScale>
                                      <p:cBhvr>
                                        <p:cTn id="156" dur="26">
                                          <p:stCondLst>
                                            <p:cond delay="1312"/>
                                          </p:stCondLst>
                                        </p:cTn>
                                        <p:tgtEl>
                                          <p:spTgt spid="3">
                                            <p:txEl>
                                              <p:pRg st="6" end="6"/>
                                            </p:txEl>
                                          </p:spTgt>
                                        </p:tgtEl>
                                      </p:cBhvr>
                                      <p:to x="100000" y="80000"/>
                                    </p:animScale>
                                    <p:animScale>
                                      <p:cBhvr>
                                        <p:cTn id="157" dur="166" decel="50000">
                                          <p:stCondLst>
                                            <p:cond delay="1338"/>
                                          </p:stCondLst>
                                        </p:cTn>
                                        <p:tgtEl>
                                          <p:spTgt spid="3">
                                            <p:txEl>
                                              <p:pRg st="6" end="6"/>
                                            </p:txEl>
                                          </p:spTgt>
                                        </p:tgtEl>
                                      </p:cBhvr>
                                      <p:to x="100000" y="100000"/>
                                    </p:animScale>
                                    <p:animScale>
                                      <p:cBhvr>
                                        <p:cTn id="158" dur="26">
                                          <p:stCondLst>
                                            <p:cond delay="1642"/>
                                          </p:stCondLst>
                                        </p:cTn>
                                        <p:tgtEl>
                                          <p:spTgt spid="3">
                                            <p:txEl>
                                              <p:pRg st="6" end="6"/>
                                            </p:txEl>
                                          </p:spTgt>
                                        </p:tgtEl>
                                      </p:cBhvr>
                                      <p:to x="100000" y="90000"/>
                                    </p:animScale>
                                    <p:animScale>
                                      <p:cBhvr>
                                        <p:cTn id="159" dur="166" decel="50000">
                                          <p:stCondLst>
                                            <p:cond delay="1668"/>
                                          </p:stCondLst>
                                        </p:cTn>
                                        <p:tgtEl>
                                          <p:spTgt spid="3">
                                            <p:txEl>
                                              <p:pRg st="6" end="6"/>
                                            </p:txEl>
                                          </p:spTgt>
                                        </p:tgtEl>
                                      </p:cBhvr>
                                      <p:to x="100000" y="100000"/>
                                    </p:animScale>
                                    <p:animScale>
                                      <p:cBhvr>
                                        <p:cTn id="160" dur="26">
                                          <p:stCondLst>
                                            <p:cond delay="1808"/>
                                          </p:stCondLst>
                                        </p:cTn>
                                        <p:tgtEl>
                                          <p:spTgt spid="3">
                                            <p:txEl>
                                              <p:pRg st="6" end="6"/>
                                            </p:txEl>
                                          </p:spTgt>
                                        </p:tgtEl>
                                      </p:cBhvr>
                                      <p:to x="100000" y="95000"/>
                                    </p:animScale>
                                    <p:animScale>
                                      <p:cBhvr>
                                        <p:cTn id="161" dur="166" decel="50000">
                                          <p:stCondLst>
                                            <p:cond delay="1834"/>
                                          </p:stCondLst>
                                        </p:cTn>
                                        <p:tgtEl>
                                          <p:spTgt spid="3">
                                            <p:txEl>
                                              <p:pRg st="6" end="6"/>
                                            </p:txEl>
                                          </p:spTgt>
                                        </p:tgtEl>
                                      </p:cBhvr>
                                      <p:to x="100000" y="100000"/>
                                    </p:animScale>
                                  </p:childTnLst>
                                </p:cTn>
                              </p:par>
                            </p:childTnLst>
                          </p:cTn>
                        </p:par>
                      </p:childTnLst>
                    </p:cTn>
                  </p:par>
                  <p:par>
                    <p:cTn id="162" fill="hold">
                      <p:stCondLst>
                        <p:cond delay="indefinite"/>
                      </p:stCondLst>
                      <p:childTnLst>
                        <p:par>
                          <p:cTn id="163" fill="hold">
                            <p:stCondLst>
                              <p:cond delay="0"/>
                            </p:stCondLst>
                            <p:childTnLst>
                              <p:par>
                                <p:cTn id="164" presetID="26" presetClass="entr" presetSubtype="0" fill="hold" grpId="0" nodeType="clickEffect">
                                  <p:stCondLst>
                                    <p:cond delay="0"/>
                                  </p:stCondLst>
                                  <p:childTnLst>
                                    <p:set>
                                      <p:cBhvr>
                                        <p:cTn id="165" dur="1" fill="hold">
                                          <p:stCondLst>
                                            <p:cond delay="0"/>
                                          </p:stCondLst>
                                        </p:cTn>
                                        <p:tgtEl>
                                          <p:spTgt spid="3">
                                            <p:txEl>
                                              <p:pRg st="7" end="7"/>
                                            </p:txEl>
                                          </p:spTgt>
                                        </p:tgtEl>
                                        <p:attrNameLst>
                                          <p:attrName>style.visibility</p:attrName>
                                        </p:attrNameLst>
                                      </p:cBhvr>
                                      <p:to>
                                        <p:strVal val="visible"/>
                                      </p:to>
                                    </p:set>
                                    <p:animEffect transition="in" filter="wipe(down)">
                                      <p:cBhvr>
                                        <p:cTn id="166" dur="580">
                                          <p:stCondLst>
                                            <p:cond delay="0"/>
                                          </p:stCondLst>
                                        </p:cTn>
                                        <p:tgtEl>
                                          <p:spTgt spid="3">
                                            <p:txEl>
                                              <p:pRg st="7" end="7"/>
                                            </p:txEl>
                                          </p:spTgt>
                                        </p:tgtEl>
                                      </p:cBhvr>
                                    </p:animEffect>
                                    <p:anim calcmode="lin" valueType="num">
                                      <p:cBhvr>
                                        <p:cTn id="167"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68"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69"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70"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71"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72" dur="26">
                                          <p:stCondLst>
                                            <p:cond delay="650"/>
                                          </p:stCondLst>
                                        </p:cTn>
                                        <p:tgtEl>
                                          <p:spTgt spid="3">
                                            <p:txEl>
                                              <p:pRg st="7" end="7"/>
                                            </p:txEl>
                                          </p:spTgt>
                                        </p:tgtEl>
                                      </p:cBhvr>
                                      <p:to x="100000" y="60000"/>
                                    </p:animScale>
                                    <p:animScale>
                                      <p:cBhvr>
                                        <p:cTn id="173" dur="166" decel="50000">
                                          <p:stCondLst>
                                            <p:cond delay="676"/>
                                          </p:stCondLst>
                                        </p:cTn>
                                        <p:tgtEl>
                                          <p:spTgt spid="3">
                                            <p:txEl>
                                              <p:pRg st="7" end="7"/>
                                            </p:txEl>
                                          </p:spTgt>
                                        </p:tgtEl>
                                      </p:cBhvr>
                                      <p:to x="100000" y="100000"/>
                                    </p:animScale>
                                    <p:animScale>
                                      <p:cBhvr>
                                        <p:cTn id="174" dur="26">
                                          <p:stCondLst>
                                            <p:cond delay="1312"/>
                                          </p:stCondLst>
                                        </p:cTn>
                                        <p:tgtEl>
                                          <p:spTgt spid="3">
                                            <p:txEl>
                                              <p:pRg st="7" end="7"/>
                                            </p:txEl>
                                          </p:spTgt>
                                        </p:tgtEl>
                                      </p:cBhvr>
                                      <p:to x="100000" y="80000"/>
                                    </p:animScale>
                                    <p:animScale>
                                      <p:cBhvr>
                                        <p:cTn id="175" dur="166" decel="50000">
                                          <p:stCondLst>
                                            <p:cond delay="1338"/>
                                          </p:stCondLst>
                                        </p:cTn>
                                        <p:tgtEl>
                                          <p:spTgt spid="3">
                                            <p:txEl>
                                              <p:pRg st="7" end="7"/>
                                            </p:txEl>
                                          </p:spTgt>
                                        </p:tgtEl>
                                      </p:cBhvr>
                                      <p:to x="100000" y="100000"/>
                                    </p:animScale>
                                    <p:animScale>
                                      <p:cBhvr>
                                        <p:cTn id="176" dur="26">
                                          <p:stCondLst>
                                            <p:cond delay="1642"/>
                                          </p:stCondLst>
                                        </p:cTn>
                                        <p:tgtEl>
                                          <p:spTgt spid="3">
                                            <p:txEl>
                                              <p:pRg st="7" end="7"/>
                                            </p:txEl>
                                          </p:spTgt>
                                        </p:tgtEl>
                                      </p:cBhvr>
                                      <p:to x="100000" y="90000"/>
                                    </p:animScale>
                                    <p:animScale>
                                      <p:cBhvr>
                                        <p:cTn id="177" dur="166" decel="50000">
                                          <p:stCondLst>
                                            <p:cond delay="1668"/>
                                          </p:stCondLst>
                                        </p:cTn>
                                        <p:tgtEl>
                                          <p:spTgt spid="3">
                                            <p:txEl>
                                              <p:pRg st="7" end="7"/>
                                            </p:txEl>
                                          </p:spTgt>
                                        </p:tgtEl>
                                      </p:cBhvr>
                                      <p:to x="100000" y="100000"/>
                                    </p:animScale>
                                    <p:animScale>
                                      <p:cBhvr>
                                        <p:cTn id="178" dur="26">
                                          <p:stCondLst>
                                            <p:cond delay="1808"/>
                                          </p:stCondLst>
                                        </p:cTn>
                                        <p:tgtEl>
                                          <p:spTgt spid="3">
                                            <p:txEl>
                                              <p:pRg st="7" end="7"/>
                                            </p:txEl>
                                          </p:spTgt>
                                        </p:tgtEl>
                                      </p:cBhvr>
                                      <p:to x="100000" y="95000"/>
                                    </p:animScale>
                                    <p:animScale>
                                      <p:cBhvr>
                                        <p:cTn id="179" dur="166" decel="50000">
                                          <p:stCondLst>
                                            <p:cond delay="1834"/>
                                          </p:stCondLst>
                                        </p:cTn>
                                        <p:tgtEl>
                                          <p:spTgt spid="3">
                                            <p:txEl>
                                              <p:pRg st="7" end="7"/>
                                            </p:txEl>
                                          </p:spTgt>
                                        </p:tgtEl>
                                      </p:cBhvr>
                                      <p:to x="100000" y="100000"/>
                                    </p:animScale>
                                  </p:childTnLst>
                                </p:cTn>
                              </p:par>
                            </p:childTnLst>
                          </p:cTn>
                        </p:par>
                      </p:childTnLst>
                    </p:cTn>
                  </p:par>
                  <p:par>
                    <p:cTn id="180" fill="hold">
                      <p:stCondLst>
                        <p:cond delay="indefinite"/>
                      </p:stCondLst>
                      <p:childTnLst>
                        <p:par>
                          <p:cTn id="181" fill="hold">
                            <p:stCondLst>
                              <p:cond delay="0"/>
                            </p:stCondLst>
                            <p:childTnLst>
                              <p:par>
                                <p:cTn id="182" presetID="26" presetClass="entr" presetSubtype="0" fill="hold" grpId="0" nodeType="clickEffect">
                                  <p:stCondLst>
                                    <p:cond delay="0"/>
                                  </p:stCondLst>
                                  <p:childTnLst>
                                    <p:set>
                                      <p:cBhvr>
                                        <p:cTn id="183" dur="1" fill="hold">
                                          <p:stCondLst>
                                            <p:cond delay="0"/>
                                          </p:stCondLst>
                                        </p:cTn>
                                        <p:tgtEl>
                                          <p:spTgt spid="3">
                                            <p:txEl>
                                              <p:pRg st="8" end="8"/>
                                            </p:txEl>
                                          </p:spTgt>
                                        </p:tgtEl>
                                        <p:attrNameLst>
                                          <p:attrName>style.visibility</p:attrName>
                                        </p:attrNameLst>
                                      </p:cBhvr>
                                      <p:to>
                                        <p:strVal val="visible"/>
                                      </p:to>
                                    </p:set>
                                    <p:animEffect transition="in" filter="wipe(down)">
                                      <p:cBhvr>
                                        <p:cTn id="184" dur="580">
                                          <p:stCondLst>
                                            <p:cond delay="0"/>
                                          </p:stCondLst>
                                        </p:cTn>
                                        <p:tgtEl>
                                          <p:spTgt spid="3">
                                            <p:txEl>
                                              <p:pRg st="8" end="8"/>
                                            </p:txEl>
                                          </p:spTgt>
                                        </p:tgtEl>
                                      </p:cBhvr>
                                    </p:animEffect>
                                    <p:anim calcmode="lin" valueType="num">
                                      <p:cBhvr>
                                        <p:cTn id="185"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86"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87"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88"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89"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90" dur="26">
                                          <p:stCondLst>
                                            <p:cond delay="650"/>
                                          </p:stCondLst>
                                        </p:cTn>
                                        <p:tgtEl>
                                          <p:spTgt spid="3">
                                            <p:txEl>
                                              <p:pRg st="8" end="8"/>
                                            </p:txEl>
                                          </p:spTgt>
                                        </p:tgtEl>
                                      </p:cBhvr>
                                      <p:to x="100000" y="60000"/>
                                    </p:animScale>
                                    <p:animScale>
                                      <p:cBhvr>
                                        <p:cTn id="191" dur="166" decel="50000">
                                          <p:stCondLst>
                                            <p:cond delay="676"/>
                                          </p:stCondLst>
                                        </p:cTn>
                                        <p:tgtEl>
                                          <p:spTgt spid="3">
                                            <p:txEl>
                                              <p:pRg st="8" end="8"/>
                                            </p:txEl>
                                          </p:spTgt>
                                        </p:tgtEl>
                                      </p:cBhvr>
                                      <p:to x="100000" y="100000"/>
                                    </p:animScale>
                                    <p:animScale>
                                      <p:cBhvr>
                                        <p:cTn id="192" dur="26">
                                          <p:stCondLst>
                                            <p:cond delay="1312"/>
                                          </p:stCondLst>
                                        </p:cTn>
                                        <p:tgtEl>
                                          <p:spTgt spid="3">
                                            <p:txEl>
                                              <p:pRg st="8" end="8"/>
                                            </p:txEl>
                                          </p:spTgt>
                                        </p:tgtEl>
                                      </p:cBhvr>
                                      <p:to x="100000" y="80000"/>
                                    </p:animScale>
                                    <p:animScale>
                                      <p:cBhvr>
                                        <p:cTn id="193" dur="166" decel="50000">
                                          <p:stCondLst>
                                            <p:cond delay="1338"/>
                                          </p:stCondLst>
                                        </p:cTn>
                                        <p:tgtEl>
                                          <p:spTgt spid="3">
                                            <p:txEl>
                                              <p:pRg st="8" end="8"/>
                                            </p:txEl>
                                          </p:spTgt>
                                        </p:tgtEl>
                                      </p:cBhvr>
                                      <p:to x="100000" y="100000"/>
                                    </p:animScale>
                                    <p:animScale>
                                      <p:cBhvr>
                                        <p:cTn id="194" dur="26">
                                          <p:stCondLst>
                                            <p:cond delay="1642"/>
                                          </p:stCondLst>
                                        </p:cTn>
                                        <p:tgtEl>
                                          <p:spTgt spid="3">
                                            <p:txEl>
                                              <p:pRg st="8" end="8"/>
                                            </p:txEl>
                                          </p:spTgt>
                                        </p:tgtEl>
                                      </p:cBhvr>
                                      <p:to x="100000" y="90000"/>
                                    </p:animScale>
                                    <p:animScale>
                                      <p:cBhvr>
                                        <p:cTn id="195" dur="166" decel="50000">
                                          <p:stCondLst>
                                            <p:cond delay="1668"/>
                                          </p:stCondLst>
                                        </p:cTn>
                                        <p:tgtEl>
                                          <p:spTgt spid="3">
                                            <p:txEl>
                                              <p:pRg st="8" end="8"/>
                                            </p:txEl>
                                          </p:spTgt>
                                        </p:tgtEl>
                                      </p:cBhvr>
                                      <p:to x="100000" y="100000"/>
                                    </p:animScale>
                                    <p:animScale>
                                      <p:cBhvr>
                                        <p:cTn id="196" dur="26">
                                          <p:stCondLst>
                                            <p:cond delay="1808"/>
                                          </p:stCondLst>
                                        </p:cTn>
                                        <p:tgtEl>
                                          <p:spTgt spid="3">
                                            <p:txEl>
                                              <p:pRg st="8" end="8"/>
                                            </p:txEl>
                                          </p:spTgt>
                                        </p:tgtEl>
                                      </p:cBhvr>
                                      <p:to x="100000" y="95000"/>
                                    </p:animScale>
                                    <p:animScale>
                                      <p:cBhvr>
                                        <p:cTn id="197"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85728"/>
            <a:ext cx="6629400" cy="1143000"/>
          </a:xfrm>
        </p:spPr>
        <p:txBody>
          <a:bodyPr>
            <a:normAutofit fontScale="90000"/>
          </a:bodyPr>
          <a:lstStyle/>
          <a:p>
            <a:pPr fontAlgn="auto">
              <a:spcAft>
                <a:spcPts val="0"/>
              </a:spcAft>
              <a:defRPr/>
            </a:pPr>
            <a:r>
              <a:rPr lang="fr-FR" sz="3100" dirty="0" smtClean="0">
                <a:solidFill>
                  <a:schemeClr val="accent5">
                    <a:lumMod val="75000"/>
                  </a:schemeClr>
                </a:solidFill>
              </a:rPr>
              <a:t>Déroulement de la réunion (1/3):</a:t>
            </a:r>
            <a:r>
              <a:rPr lang="fr-FR" dirty="0" smtClean="0"/>
              <a:t/>
            </a:r>
            <a:br>
              <a:rPr lang="fr-FR" dirty="0" smtClean="0"/>
            </a:br>
            <a:endParaRPr lang="fr-FR" dirty="0"/>
          </a:p>
        </p:txBody>
      </p:sp>
      <p:sp>
        <p:nvSpPr>
          <p:cNvPr id="3" name="Espace réservé du contenu 2"/>
          <p:cNvSpPr>
            <a:spLocks noGrp="1"/>
          </p:cNvSpPr>
          <p:nvPr>
            <p:ph idx="1"/>
          </p:nvPr>
        </p:nvSpPr>
        <p:spPr>
          <a:xfrm>
            <a:off x="0" y="0"/>
            <a:ext cx="9144000" cy="6858000"/>
          </a:xfrm>
        </p:spPr>
        <p:txBody>
          <a:bodyPr/>
          <a:lstStyle/>
          <a:p>
            <a:pPr fontAlgn="auto">
              <a:spcAft>
                <a:spcPts val="0"/>
              </a:spcAft>
              <a:buFont typeface="Wingdings" pitchFamily="2" charset="2"/>
              <a:buNone/>
              <a:defRPr/>
            </a:pPr>
            <a:r>
              <a:rPr lang="fr-FR" b="1" dirty="0" smtClean="0">
                <a:effectLst/>
              </a:rPr>
              <a:t>Le succès ou l’échec d’une réunion se joue souvent dans le premier quart d’heure. Le rôle de l’animateur est donc prépondérant lors de cette phase de démarrage.</a:t>
            </a:r>
          </a:p>
          <a:p>
            <a:pPr fontAlgn="auto">
              <a:spcAft>
                <a:spcPts val="0"/>
              </a:spcAft>
              <a:buFont typeface="Wingdings" pitchFamily="2" charset="2"/>
              <a:buNone/>
              <a:defRPr/>
            </a:pPr>
            <a:r>
              <a:rPr lang="fr-FR" b="1" dirty="0" smtClean="0">
                <a:effectLst/>
              </a:rPr>
              <a:t>Les différentes étapes du déroulement d'une réunion sont généralement les suivantes :</a:t>
            </a:r>
          </a:p>
          <a:p>
            <a:pPr fontAlgn="auto">
              <a:spcAft>
                <a:spcPts val="0"/>
              </a:spcAft>
              <a:buFont typeface="Wingdings" pitchFamily="2" charset="2"/>
              <a:buNone/>
              <a:defRPr/>
            </a:pPr>
            <a:r>
              <a:rPr lang="fr-FR" b="1" dirty="0" smtClean="0">
                <a:solidFill>
                  <a:schemeClr val="accent2">
                    <a:lumMod val="60000"/>
                    <a:lumOff val="40000"/>
                  </a:schemeClr>
                </a:solidFill>
                <a:effectLst/>
              </a:rPr>
              <a:t>  </a:t>
            </a:r>
            <a:r>
              <a:rPr lang="fr-FR" b="1" dirty="0" smtClean="0">
                <a:solidFill>
                  <a:schemeClr val="accent2">
                    <a:lumMod val="40000"/>
                    <a:lumOff val="60000"/>
                  </a:schemeClr>
                </a:solidFill>
                <a:effectLst/>
              </a:rPr>
              <a:t>L'ouverture de la réunion:</a:t>
            </a:r>
          </a:p>
          <a:p>
            <a:pPr fontAlgn="auto">
              <a:spcAft>
                <a:spcPts val="0"/>
              </a:spcAft>
              <a:buFont typeface="Wingdings" pitchFamily="2" charset="2"/>
              <a:buNone/>
              <a:defRPr/>
            </a:pPr>
            <a:r>
              <a:rPr lang="fr-FR" b="1" dirty="0" smtClean="0">
                <a:effectLst/>
              </a:rPr>
              <a:t>o </a:t>
            </a:r>
            <a:r>
              <a:rPr lang="fr-FR" b="1" i="1" dirty="0" smtClean="0">
                <a:effectLst/>
              </a:rPr>
              <a:t>Le tour de table</a:t>
            </a:r>
          </a:p>
          <a:p>
            <a:pPr fontAlgn="auto">
              <a:spcAft>
                <a:spcPts val="0"/>
              </a:spcAft>
              <a:buFont typeface="Wingdings" pitchFamily="2" charset="2"/>
              <a:buNone/>
              <a:defRPr/>
            </a:pPr>
            <a:r>
              <a:rPr lang="fr-FR" b="1" smtClean="0">
                <a:effectLst/>
              </a:rPr>
              <a:t>o </a:t>
            </a:r>
            <a:r>
              <a:rPr lang="fr-FR" b="1" i="1" dirty="0" smtClean="0">
                <a:effectLst/>
              </a:rPr>
              <a:t>Définition de la règle du jeu</a:t>
            </a:r>
          </a:p>
          <a:p>
            <a:pPr fontAlgn="auto">
              <a:spcAft>
                <a:spcPts val="0"/>
              </a:spcAft>
              <a:buFont typeface="Wingdings" pitchFamily="2" charset="2"/>
              <a:buNone/>
              <a:defRPr/>
            </a:pPr>
            <a:r>
              <a:rPr lang="fr-FR" b="1" dirty="0" smtClean="0">
                <a:effectLst/>
              </a:rPr>
              <a:t>o </a:t>
            </a:r>
            <a:r>
              <a:rPr lang="fr-FR" b="1" i="1" dirty="0" smtClean="0">
                <a:effectLst/>
              </a:rPr>
              <a:t>Présentation des objectifs de la réunion et du plan de travail</a:t>
            </a:r>
            <a:endParaRPr lang="fr-FR" b="1" dirty="0" smtClean="0">
              <a:effectLst/>
            </a:endParaRPr>
          </a:p>
        </p:txBody>
      </p:sp>
      <p:sp>
        <p:nvSpPr>
          <p:cNvPr id="4" name="Ellipse 3"/>
          <p:cNvSpPr/>
          <p:nvPr/>
        </p:nvSpPr>
        <p:spPr>
          <a:xfrm>
            <a:off x="7929586" y="5715016"/>
            <a:ext cx="928694" cy="785818"/>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smtClean="0">
                <a:solidFill>
                  <a:schemeClr val="accent3">
                    <a:lumMod val="75000"/>
                  </a:schemeClr>
                </a:solidFill>
              </a:rPr>
              <a:t>12</a:t>
            </a:r>
            <a:endParaRPr lang="fr-FR" sz="2800" b="1" dirty="0">
              <a:solidFill>
                <a:schemeClr val="accent3">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1"/>
                                          </p:val>
                                        </p:tav>
                                        <p:tav tm="100000">
                                          <p:val>
                                            <p:strVal val="#ppt_x"/>
                                          </p:val>
                                        </p:tav>
                                      </p:tavLst>
                                    </p:anim>
                                    <p:anim calcmode="lin" valueType="num">
                                      <p:cBhvr>
                                        <p:cTn id="17"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wipe(down)">
                                      <p:cBhvr>
                                        <p:cTn id="22" dur="580">
                                          <p:stCondLst>
                                            <p:cond delay="0"/>
                                          </p:stCondLst>
                                        </p:cTn>
                                        <p:tgtEl>
                                          <p:spTgt spid="3">
                                            <p:bg/>
                                          </p:spTgt>
                                        </p:tgtEl>
                                      </p:cBhvr>
                                    </p:animEffect>
                                    <p:anim calcmode="lin" valueType="num">
                                      <p:cBhvr>
                                        <p:cTn id="23"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bg/>
                                          </p:spTgt>
                                        </p:tgtEl>
                                      </p:cBhvr>
                                      <p:to x="100000" y="60000"/>
                                    </p:animScale>
                                    <p:animScale>
                                      <p:cBhvr>
                                        <p:cTn id="29" dur="166" decel="50000">
                                          <p:stCondLst>
                                            <p:cond delay="676"/>
                                          </p:stCondLst>
                                        </p:cTn>
                                        <p:tgtEl>
                                          <p:spTgt spid="3">
                                            <p:bg/>
                                          </p:spTgt>
                                        </p:tgtEl>
                                      </p:cBhvr>
                                      <p:to x="100000" y="100000"/>
                                    </p:animScale>
                                    <p:animScale>
                                      <p:cBhvr>
                                        <p:cTn id="30" dur="26">
                                          <p:stCondLst>
                                            <p:cond delay="1312"/>
                                          </p:stCondLst>
                                        </p:cTn>
                                        <p:tgtEl>
                                          <p:spTgt spid="3">
                                            <p:bg/>
                                          </p:spTgt>
                                        </p:tgtEl>
                                      </p:cBhvr>
                                      <p:to x="100000" y="80000"/>
                                    </p:animScale>
                                    <p:animScale>
                                      <p:cBhvr>
                                        <p:cTn id="31" dur="166" decel="50000">
                                          <p:stCondLst>
                                            <p:cond delay="1338"/>
                                          </p:stCondLst>
                                        </p:cTn>
                                        <p:tgtEl>
                                          <p:spTgt spid="3">
                                            <p:bg/>
                                          </p:spTgt>
                                        </p:tgtEl>
                                      </p:cBhvr>
                                      <p:to x="100000" y="100000"/>
                                    </p:animScale>
                                    <p:animScale>
                                      <p:cBhvr>
                                        <p:cTn id="32" dur="26">
                                          <p:stCondLst>
                                            <p:cond delay="1642"/>
                                          </p:stCondLst>
                                        </p:cTn>
                                        <p:tgtEl>
                                          <p:spTgt spid="3">
                                            <p:bg/>
                                          </p:spTgt>
                                        </p:tgtEl>
                                      </p:cBhvr>
                                      <p:to x="100000" y="90000"/>
                                    </p:animScale>
                                    <p:animScale>
                                      <p:cBhvr>
                                        <p:cTn id="33" dur="166" decel="50000">
                                          <p:stCondLst>
                                            <p:cond delay="1668"/>
                                          </p:stCondLst>
                                        </p:cTn>
                                        <p:tgtEl>
                                          <p:spTgt spid="3">
                                            <p:bg/>
                                          </p:spTgt>
                                        </p:tgtEl>
                                      </p:cBhvr>
                                      <p:to x="100000" y="100000"/>
                                    </p:animScale>
                                    <p:animScale>
                                      <p:cBhvr>
                                        <p:cTn id="34" dur="26">
                                          <p:stCondLst>
                                            <p:cond delay="1808"/>
                                          </p:stCondLst>
                                        </p:cTn>
                                        <p:tgtEl>
                                          <p:spTgt spid="3">
                                            <p:bg/>
                                          </p:spTgt>
                                        </p:tgtEl>
                                      </p:cBhvr>
                                      <p:to x="100000" y="95000"/>
                                    </p:animScale>
                                    <p:animScale>
                                      <p:cBhvr>
                                        <p:cTn id="35" dur="166" decel="50000">
                                          <p:stCondLst>
                                            <p:cond delay="1834"/>
                                          </p:stCondLst>
                                        </p:cTn>
                                        <p:tgtEl>
                                          <p:spTgt spid="3">
                                            <p:bg/>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3">
                                            <p:txEl>
                                              <p:pRg st="0" end="0"/>
                                            </p:txEl>
                                          </p:spTgt>
                                        </p:tgtEl>
                                        <p:attrNameLst>
                                          <p:attrName>style.visibility</p:attrName>
                                        </p:attrNameLst>
                                      </p:cBhvr>
                                      <p:to>
                                        <p:strVal val="visible"/>
                                      </p:to>
                                    </p:set>
                                    <p:animEffect transition="in" filter="wipe(down)">
                                      <p:cBhvr>
                                        <p:cTn id="40" dur="580">
                                          <p:stCondLst>
                                            <p:cond delay="0"/>
                                          </p:stCondLst>
                                        </p:cTn>
                                        <p:tgtEl>
                                          <p:spTgt spid="3">
                                            <p:txEl>
                                              <p:pRg st="0" end="0"/>
                                            </p:txEl>
                                          </p:spTgt>
                                        </p:tgtEl>
                                      </p:cBhvr>
                                    </p:animEffect>
                                    <p:anim calcmode="lin" valueType="num">
                                      <p:cBhvr>
                                        <p:cTn id="41"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0" end="0"/>
                                            </p:txEl>
                                          </p:spTgt>
                                        </p:tgtEl>
                                      </p:cBhvr>
                                      <p:to x="100000" y="60000"/>
                                    </p:animScale>
                                    <p:animScale>
                                      <p:cBhvr>
                                        <p:cTn id="47" dur="166" decel="50000">
                                          <p:stCondLst>
                                            <p:cond delay="676"/>
                                          </p:stCondLst>
                                        </p:cTn>
                                        <p:tgtEl>
                                          <p:spTgt spid="3">
                                            <p:txEl>
                                              <p:pRg st="0" end="0"/>
                                            </p:txEl>
                                          </p:spTgt>
                                        </p:tgtEl>
                                      </p:cBhvr>
                                      <p:to x="100000" y="100000"/>
                                    </p:animScale>
                                    <p:animScale>
                                      <p:cBhvr>
                                        <p:cTn id="48" dur="26">
                                          <p:stCondLst>
                                            <p:cond delay="1312"/>
                                          </p:stCondLst>
                                        </p:cTn>
                                        <p:tgtEl>
                                          <p:spTgt spid="3">
                                            <p:txEl>
                                              <p:pRg st="0" end="0"/>
                                            </p:txEl>
                                          </p:spTgt>
                                        </p:tgtEl>
                                      </p:cBhvr>
                                      <p:to x="100000" y="80000"/>
                                    </p:animScale>
                                    <p:animScale>
                                      <p:cBhvr>
                                        <p:cTn id="49" dur="166" decel="50000">
                                          <p:stCondLst>
                                            <p:cond delay="1338"/>
                                          </p:stCondLst>
                                        </p:cTn>
                                        <p:tgtEl>
                                          <p:spTgt spid="3">
                                            <p:txEl>
                                              <p:pRg st="0" end="0"/>
                                            </p:txEl>
                                          </p:spTgt>
                                        </p:tgtEl>
                                      </p:cBhvr>
                                      <p:to x="100000" y="100000"/>
                                    </p:animScale>
                                    <p:animScale>
                                      <p:cBhvr>
                                        <p:cTn id="50" dur="26">
                                          <p:stCondLst>
                                            <p:cond delay="1642"/>
                                          </p:stCondLst>
                                        </p:cTn>
                                        <p:tgtEl>
                                          <p:spTgt spid="3">
                                            <p:txEl>
                                              <p:pRg st="0" end="0"/>
                                            </p:txEl>
                                          </p:spTgt>
                                        </p:tgtEl>
                                      </p:cBhvr>
                                      <p:to x="100000" y="90000"/>
                                    </p:animScale>
                                    <p:animScale>
                                      <p:cBhvr>
                                        <p:cTn id="51" dur="166" decel="50000">
                                          <p:stCondLst>
                                            <p:cond delay="1668"/>
                                          </p:stCondLst>
                                        </p:cTn>
                                        <p:tgtEl>
                                          <p:spTgt spid="3">
                                            <p:txEl>
                                              <p:pRg st="0" end="0"/>
                                            </p:txEl>
                                          </p:spTgt>
                                        </p:tgtEl>
                                      </p:cBhvr>
                                      <p:to x="100000" y="100000"/>
                                    </p:animScale>
                                    <p:animScale>
                                      <p:cBhvr>
                                        <p:cTn id="52" dur="26">
                                          <p:stCondLst>
                                            <p:cond delay="1808"/>
                                          </p:stCondLst>
                                        </p:cTn>
                                        <p:tgtEl>
                                          <p:spTgt spid="3">
                                            <p:txEl>
                                              <p:pRg st="0" end="0"/>
                                            </p:txEl>
                                          </p:spTgt>
                                        </p:tgtEl>
                                      </p:cBhvr>
                                      <p:to x="100000" y="95000"/>
                                    </p:animScale>
                                    <p:animScale>
                                      <p:cBhvr>
                                        <p:cTn id="53" dur="166" decel="50000">
                                          <p:stCondLst>
                                            <p:cond delay="1834"/>
                                          </p:stCondLst>
                                        </p:cTn>
                                        <p:tgtEl>
                                          <p:spTgt spid="3">
                                            <p:txEl>
                                              <p:pRg st="0" end="0"/>
                                            </p:txEl>
                                          </p:spTgt>
                                        </p:tgtEl>
                                      </p:cBhvr>
                                      <p:to x="100000" y="100000"/>
                                    </p:animScale>
                                  </p:childTnLst>
                                </p:cTn>
                              </p:par>
                            </p:childTnLst>
                          </p:cTn>
                        </p:par>
                      </p:childTnLst>
                    </p:cTn>
                  </p:par>
                  <p:par>
                    <p:cTn id="54" fill="hold">
                      <p:stCondLst>
                        <p:cond delay="indefinite"/>
                      </p:stCondLst>
                      <p:childTnLst>
                        <p:par>
                          <p:cTn id="55" fill="hold">
                            <p:stCondLst>
                              <p:cond delay="0"/>
                            </p:stCondLst>
                            <p:childTnLst>
                              <p:par>
                                <p:cTn id="56" presetID="26" presetClass="entr" presetSubtype="0" fill="hold" grpId="0" nodeType="clickEffect">
                                  <p:stCondLst>
                                    <p:cond delay="0"/>
                                  </p:stCondLst>
                                  <p:childTnLst>
                                    <p:set>
                                      <p:cBhvr>
                                        <p:cTn id="57" dur="1" fill="hold">
                                          <p:stCondLst>
                                            <p:cond delay="0"/>
                                          </p:stCondLst>
                                        </p:cTn>
                                        <p:tgtEl>
                                          <p:spTgt spid="3">
                                            <p:txEl>
                                              <p:pRg st="1" end="1"/>
                                            </p:txEl>
                                          </p:spTgt>
                                        </p:tgtEl>
                                        <p:attrNameLst>
                                          <p:attrName>style.visibility</p:attrName>
                                        </p:attrNameLst>
                                      </p:cBhvr>
                                      <p:to>
                                        <p:strVal val="visible"/>
                                      </p:to>
                                    </p:set>
                                    <p:animEffect transition="in" filter="wipe(down)">
                                      <p:cBhvr>
                                        <p:cTn id="58" dur="580">
                                          <p:stCondLst>
                                            <p:cond delay="0"/>
                                          </p:stCondLst>
                                        </p:cTn>
                                        <p:tgtEl>
                                          <p:spTgt spid="3">
                                            <p:txEl>
                                              <p:pRg st="1" end="1"/>
                                            </p:txEl>
                                          </p:spTgt>
                                        </p:tgtEl>
                                      </p:cBhvr>
                                    </p:animEffect>
                                    <p:anim calcmode="lin" valueType="num">
                                      <p:cBhvr>
                                        <p:cTn id="59"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1" end="1"/>
                                            </p:txEl>
                                          </p:spTgt>
                                        </p:tgtEl>
                                      </p:cBhvr>
                                      <p:to x="100000" y="60000"/>
                                    </p:animScale>
                                    <p:animScale>
                                      <p:cBhvr>
                                        <p:cTn id="65" dur="166" decel="50000">
                                          <p:stCondLst>
                                            <p:cond delay="676"/>
                                          </p:stCondLst>
                                        </p:cTn>
                                        <p:tgtEl>
                                          <p:spTgt spid="3">
                                            <p:txEl>
                                              <p:pRg st="1" end="1"/>
                                            </p:txEl>
                                          </p:spTgt>
                                        </p:tgtEl>
                                      </p:cBhvr>
                                      <p:to x="100000" y="100000"/>
                                    </p:animScale>
                                    <p:animScale>
                                      <p:cBhvr>
                                        <p:cTn id="66" dur="26">
                                          <p:stCondLst>
                                            <p:cond delay="1312"/>
                                          </p:stCondLst>
                                        </p:cTn>
                                        <p:tgtEl>
                                          <p:spTgt spid="3">
                                            <p:txEl>
                                              <p:pRg st="1" end="1"/>
                                            </p:txEl>
                                          </p:spTgt>
                                        </p:tgtEl>
                                      </p:cBhvr>
                                      <p:to x="100000" y="80000"/>
                                    </p:animScale>
                                    <p:animScale>
                                      <p:cBhvr>
                                        <p:cTn id="67" dur="166" decel="50000">
                                          <p:stCondLst>
                                            <p:cond delay="1338"/>
                                          </p:stCondLst>
                                        </p:cTn>
                                        <p:tgtEl>
                                          <p:spTgt spid="3">
                                            <p:txEl>
                                              <p:pRg st="1" end="1"/>
                                            </p:txEl>
                                          </p:spTgt>
                                        </p:tgtEl>
                                      </p:cBhvr>
                                      <p:to x="100000" y="100000"/>
                                    </p:animScale>
                                    <p:animScale>
                                      <p:cBhvr>
                                        <p:cTn id="68" dur="26">
                                          <p:stCondLst>
                                            <p:cond delay="1642"/>
                                          </p:stCondLst>
                                        </p:cTn>
                                        <p:tgtEl>
                                          <p:spTgt spid="3">
                                            <p:txEl>
                                              <p:pRg st="1" end="1"/>
                                            </p:txEl>
                                          </p:spTgt>
                                        </p:tgtEl>
                                      </p:cBhvr>
                                      <p:to x="100000" y="90000"/>
                                    </p:animScale>
                                    <p:animScale>
                                      <p:cBhvr>
                                        <p:cTn id="69" dur="166" decel="50000">
                                          <p:stCondLst>
                                            <p:cond delay="1668"/>
                                          </p:stCondLst>
                                        </p:cTn>
                                        <p:tgtEl>
                                          <p:spTgt spid="3">
                                            <p:txEl>
                                              <p:pRg st="1" end="1"/>
                                            </p:txEl>
                                          </p:spTgt>
                                        </p:tgtEl>
                                      </p:cBhvr>
                                      <p:to x="100000" y="100000"/>
                                    </p:animScale>
                                    <p:animScale>
                                      <p:cBhvr>
                                        <p:cTn id="70" dur="26">
                                          <p:stCondLst>
                                            <p:cond delay="1808"/>
                                          </p:stCondLst>
                                        </p:cTn>
                                        <p:tgtEl>
                                          <p:spTgt spid="3">
                                            <p:txEl>
                                              <p:pRg st="1" end="1"/>
                                            </p:txEl>
                                          </p:spTgt>
                                        </p:tgtEl>
                                      </p:cBhvr>
                                      <p:to x="100000" y="95000"/>
                                    </p:animScale>
                                    <p:animScale>
                                      <p:cBhvr>
                                        <p:cTn id="71" dur="166" decel="50000">
                                          <p:stCondLst>
                                            <p:cond delay="1834"/>
                                          </p:stCondLst>
                                        </p:cTn>
                                        <p:tgtEl>
                                          <p:spTgt spid="3">
                                            <p:txEl>
                                              <p:pRg st="1" end="1"/>
                                            </p:txEl>
                                          </p:spTgt>
                                        </p:tgtEl>
                                      </p:cBhvr>
                                      <p:to x="100000" y="100000"/>
                                    </p:animScale>
                                  </p:childTnLst>
                                </p:cTn>
                              </p:par>
                            </p:childTnLst>
                          </p:cTn>
                        </p:par>
                      </p:childTnLst>
                    </p:cTn>
                  </p:par>
                  <p:par>
                    <p:cTn id="72" fill="hold">
                      <p:stCondLst>
                        <p:cond delay="indefinite"/>
                      </p:stCondLst>
                      <p:childTnLst>
                        <p:par>
                          <p:cTn id="73" fill="hold">
                            <p:stCondLst>
                              <p:cond delay="0"/>
                            </p:stCondLst>
                            <p:childTnLst>
                              <p:par>
                                <p:cTn id="74" presetID="26" presetClass="entr" presetSubtype="0" fill="hold" grpId="0" nodeType="clickEffect">
                                  <p:stCondLst>
                                    <p:cond delay="0"/>
                                  </p:stCondLst>
                                  <p:childTnLst>
                                    <p:set>
                                      <p:cBhvr>
                                        <p:cTn id="75" dur="1" fill="hold">
                                          <p:stCondLst>
                                            <p:cond delay="0"/>
                                          </p:stCondLst>
                                        </p:cTn>
                                        <p:tgtEl>
                                          <p:spTgt spid="3">
                                            <p:txEl>
                                              <p:pRg st="2" end="2"/>
                                            </p:txEl>
                                          </p:spTgt>
                                        </p:tgtEl>
                                        <p:attrNameLst>
                                          <p:attrName>style.visibility</p:attrName>
                                        </p:attrNameLst>
                                      </p:cBhvr>
                                      <p:to>
                                        <p:strVal val="visible"/>
                                      </p:to>
                                    </p:set>
                                    <p:animEffect transition="in" filter="wipe(down)">
                                      <p:cBhvr>
                                        <p:cTn id="76" dur="580">
                                          <p:stCondLst>
                                            <p:cond delay="0"/>
                                          </p:stCondLst>
                                        </p:cTn>
                                        <p:tgtEl>
                                          <p:spTgt spid="3">
                                            <p:txEl>
                                              <p:pRg st="2" end="2"/>
                                            </p:txEl>
                                          </p:spTgt>
                                        </p:tgtEl>
                                      </p:cBhvr>
                                    </p:animEffect>
                                    <p:anim calcmode="lin" valueType="num">
                                      <p:cBhvr>
                                        <p:cTn id="77"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82" dur="26">
                                          <p:stCondLst>
                                            <p:cond delay="650"/>
                                          </p:stCondLst>
                                        </p:cTn>
                                        <p:tgtEl>
                                          <p:spTgt spid="3">
                                            <p:txEl>
                                              <p:pRg st="2" end="2"/>
                                            </p:txEl>
                                          </p:spTgt>
                                        </p:tgtEl>
                                      </p:cBhvr>
                                      <p:to x="100000" y="60000"/>
                                    </p:animScale>
                                    <p:animScale>
                                      <p:cBhvr>
                                        <p:cTn id="83" dur="166" decel="50000">
                                          <p:stCondLst>
                                            <p:cond delay="676"/>
                                          </p:stCondLst>
                                        </p:cTn>
                                        <p:tgtEl>
                                          <p:spTgt spid="3">
                                            <p:txEl>
                                              <p:pRg st="2" end="2"/>
                                            </p:txEl>
                                          </p:spTgt>
                                        </p:tgtEl>
                                      </p:cBhvr>
                                      <p:to x="100000" y="100000"/>
                                    </p:animScale>
                                    <p:animScale>
                                      <p:cBhvr>
                                        <p:cTn id="84" dur="26">
                                          <p:stCondLst>
                                            <p:cond delay="1312"/>
                                          </p:stCondLst>
                                        </p:cTn>
                                        <p:tgtEl>
                                          <p:spTgt spid="3">
                                            <p:txEl>
                                              <p:pRg st="2" end="2"/>
                                            </p:txEl>
                                          </p:spTgt>
                                        </p:tgtEl>
                                      </p:cBhvr>
                                      <p:to x="100000" y="80000"/>
                                    </p:animScale>
                                    <p:animScale>
                                      <p:cBhvr>
                                        <p:cTn id="85" dur="166" decel="50000">
                                          <p:stCondLst>
                                            <p:cond delay="1338"/>
                                          </p:stCondLst>
                                        </p:cTn>
                                        <p:tgtEl>
                                          <p:spTgt spid="3">
                                            <p:txEl>
                                              <p:pRg st="2" end="2"/>
                                            </p:txEl>
                                          </p:spTgt>
                                        </p:tgtEl>
                                      </p:cBhvr>
                                      <p:to x="100000" y="100000"/>
                                    </p:animScale>
                                    <p:animScale>
                                      <p:cBhvr>
                                        <p:cTn id="86" dur="26">
                                          <p:stCondLst>
                                            <p:cond delay="1642"/>
                                          </p:stCondLst>
                                        </p:cTn>
                                        <p:tgtEl>
                                          <p:spTgt spid="3">
                                            <p:txEl>
                                              <p:pRg st="2" end="2"/>
                                            </p:txEl>
                                          </p:spTgt>
                                        </p:tgtEl>
                                      </p:cBhvr>
                                      <p:to x="100000" y="90000"/>
                                    </p:animScale>
                                    <p:animScale>
                                      <p:cBhvr>
                                        <p:cTn id="87" dur="166" decel="50000">
                                          <p:stCondLst>
                                            <p:cond delay="1668"/>
                                          </p:stCondLst>
                                        </p:cTn>
                                        <p:tgtEl>
                                          <p:spTgt spid="3">
                                            <p:txEl>
                                              <p:pRg st="2" end="2"/>
                                            </p:txEl>
                                          </p:spTgt>
                                        </p:tgtEl>
                                      </p:cBhvr>
                                      <p:to x="100000" y="100000"/>
                                    </p:animScale>
                                    <p:animScale>
                                      <p:cBhvr>
                                        <p:cTn id="88" dur="26">
                                          <p:stCondLst>
                                            <p:cond delay="1808"/>
                                          </p:stCondLst>
                                        </p:cTn>
                                        <p:tgtEl>
                                          <p:spTgt spid="3">
                                            <p:txEl>
                                              <p:pRg st="2" end="2"/>
                                            </p:txEl>
                                          </p:spTgt>
                                        </p:tgtEl>
                                      </p:cBhvr>
                                      <p:to x="100000" y="95000"/>
                                    </p:animScale>
                                    <p:animScale>
                                      <p:cBhvr>
                                        <p:cTn id="89" dur="166" decel="50000">
                                          <p:stCondLst>
                                            <p:cond delay="1834"/>
                                          </p:stCondLst>
                                        </p:cTn>
                                        <p:tgtEl>
                                          <p:spTgt spid="3">
                                            <p:txEl>
                                              <p:pRg st="2" end="2"/>
                                            </p:txEl>
                                          </p:spTgt>
                                        </p:tgtEl>
                                      </p:cBhvr>
                                      <p:to x="100000" y="100000"/>
                                    </p:animScale>
                                  </p:childTnLst>
                                </p:cTn>
                              </p:par>
                            </p:childTnLst>
                          </p:cTn>
                        </p:par>
                      </p:childTnLst>
                    </p:cTn>
                  </p:par>
                  <p:par>
                    <p:cTn id="90" fill="hold">
                      <p:stCondLst>
                        <p:cond delay="indefinite"/>
                      </p:stCondLst>
                      <p:childTnLst>
                        <p:par>
                          <p:cTn id="91" fill="hold">
                            <p:stCondLst>
                              <p:cond delay="0"/>
                            </p:stCondLst>
                            <p:childTnLst>
                              <p:par>
                                <p:cTn id="92" presetID="26" presetClass="entr" presetSubtype="0" fill="hold" grpId="0" nodeType="clickEffect">
                                  <p:stCondLst>
                                    <p:cond delay="0"/>
                                  </p:stCondLst>
                                  <p:childTnLst>
                                    <p:set>
                                      <p:cBhvr>
                                        <p:cTn id="93" dur="1" fill="hold">
                                          <p:stCondLst>
                                            <p:cond delay="0"/>
                                          </p:stCondLst>
                                        </p:cTn>
                                        <p:tgtEl>
                                          <p:spTgt spid="3">
                                            <p:txEl>
                                              <p:pRg st="3" end="3"/>
                                            </p:txEl>
                                          </p:spTgt>
                                        </p:tgtEl>
                                        <p:attrNameLst>
                                          <p:attrName>style.visibility</p:attrName>
                                        </p:attrNameLst>
                                      </p:cBhvr>
                                      <p:to>
                                        <p:strVal val="visible"/>
                                      </p:to>
                                    </p:set>
                                    <p:animEffect transition="in" filter="wipe(down)">
                                      <p:cBhvr>
                                        <p:cTn id="94" dur="580">
                                          <p:stCondLst>
                                            <p:cond delay="0"/>
                                          </p:stCondLst>
                                        </p:cTn>
                                        <p:tgtEl>
                                          <p:spTgt spid="3">
                                            <p:txEl>
                                              <p:pRg st="3" end="3"/>
                                            </p:txEl>
                                          </p:spTgt>
                                        </p:tgtEl>
                                      </p:cBhvr>
                                    </p:animEffect>
                                    <p:anim calcmode="lin" valueType="num">
                                      <p:cBhvr>
                                        <p:cTn id="95"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96"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97"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98"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99"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100" dur="26">
                                          <p:stCondLst>
                                            <p:cond delay="650"/>
                                          </p:stCondLst>
                                        </p:cTn>
                                        <p:tgtEl>
                                          <p:spTgt spid="3">
                                            <p:txEl>
                                              <p:pRg st="3" end="3"/>
                                            </p:txEl>
                                          </p:spTgt>
                                        </p:tgtEl>
                                      </p:cBhvr>
                                      <p:to x="100000" y="60000"/>
                                    </p:animScale>
                                    <p:animScale>
                                      <p:cBhvr>
                                        <p:cTn id="101" dur="166" decel="50000">
                                          <p:stCondLst>
                                            <p:cond delay="676"/>
                                          </p:stCondLst>
                                        </p:cTn>
                                        <p:tgtEl>
                                          <p:spTgt spid="3">
                                            <p:txEl>
                                              <p:pRg st="3" end="3"/>
                                            </p:txEl>
                                          </p:spTgt>
                                        </p:tgtEl>
                                      </p:cBhvr>
                                      <p:to x="100000" y="100000"/>
                                    </p:animScale>
                                    <p:animScale>
                                      <p:cBhvr>
                                        <p:cTn id="102" dur="26">
                                          <p:stCondLst>
                                            <p:cond delay="1312"/>
                                          </p:stCondLst>
                                        </p:cTn>
                                        <p:tgtEl>
                                          <p:spTgt spid="3">
                                            <p:txEl>
                                              <p:pRg st="3" end="3"/>
                                            </p:txEl>
                                          </p:spTgt>
                                        </p:tgtEl>
                                      </p:cBhvr>
                                      <p:to x="100000" y="80000"/>
                                    </p:animScale>
                                    <p:animScale>
                                      <p:cBhvr>
                                        <p:cTn id="103" dur="166" decel="50000">
                                          <p:stCondLst>
                                            <p:cond delay="1338"/>
                                          </p:stCondLst>
                                        </p:cTn>
                                        <p:tgtEl>
                                          <p:spTgt spid="3">
                                            <p:txEl>
                                              <p:pRg st="3" end="3"/>
                                            </p:txEl>
                                          </p:spTgt>
                                        </p:tgtEl>
                                      </p:cBhvr>
                                      <p:to x="100000" y="100000"/>
                                    </p:animScale>
                                    <p:animScale>
                                      <p:cBhvr>
                                        <p:cTn id="104" dur="26">
                                          <p:stCondLst>
                                            <p:cond delay="1642"/>
                                          </p:stCondLst>
                                        </p:cTn>
                                        <p:tgtEl>
                                          <p:spTgt spid="3">
                                            <p:txEl>
                                              <p:pRg st="3" end="3"/>
                                            </p:txEl>
                                          </p:spTgt>
                                        </p:tgtEl>
                                      </p:cBhvr>
                                      <p:to x="100000" y="90000"/>
                                    </p:animScale>
                                    <p:animScale>
                                      <p:cBhvr>
                                        <p:cTn id="105" dur="166" decel="50000">
                                          <p:stCondLst>
                                            <p:cond delay="1668"/>
                                          </p:stCondLst>
                                        </p:cTn>
                                        <p:tgtEl>
                                          <p:spTgt spid="3">
                                            <p:txEl>
                                              <p:pRg st="3" end="3"/>
                                            </p:txEl>
                                          </p:spTgt>
                                        </p:tgtEl>
                                      </p:cBhvr>
                                      <p:to x="100000" y="100000"/>
                                    </p:animScale>
                                    <p:animScale>
                                      <p:cBhvr>
                                        <p:cTn id="106" dur="26">
                                          <p:stCondLst>
                                            <p:cond delay="1808"/>
                                          </p:stCondLst>
                                        </p:cTn>
                                        <p:tgtEl>
                                          <p:spTgt spid="3">
                                            <p:txEl>
                                              <p:pRg st="3" end="3"/>
                                            </p:txEl>
                                          </p:spTgt>
                                        </p:tgtEl>
                                      </p:cBhvr>
                                      <p:to x="100000" y="95000"/>
                                    </p:animScale>
                                    <p:animScale>
                                      <p:cBhvr>
                                        <p:cTn id="107" dur="166" decel="50000">
                                          <p:stCondLst>
                                            <p:cond delay="1834"/>
                                          </p:stCondLst>
                                        </p:cTn>
                                        <p:tgtEl>
                                          <p:spTgt spid="3">
                                            <p:txEl>
                                              <p:pRg st="3" end="3"/>
                                            </p:txEl>
                                          </p:spTgt>
                                        </p:tgtEl>
                                      </p:cBhvr>
                                      <p:to x="100000" y="100000"/>
                                    </p:animScale>
                                  </p:childTnLst>
                                </p:cTn>
                              </p:par>
                            </p:childTnLst>
                          </p:cTn>
                        </p:par>
                      </p:childTnLst>
                    </p:cTn>
                  </p:par>
                  <p:par>
                    <p:cTn id="108" fill="hold">
                      <p:stCondLst>
                        <p:cond delay="indefinite"/>
                      </p:stCondLst>
                      <p:childTnLst>
                        <p:par>
                          <p:cTn id="109" fill="hold">
                            <p:stCondLst>
                              <p:cond delay="0"/>
                            </p:stCondLst>
                            <p:childTnLst>
                              <p:par>
                                <p:cTn id="110" presetID="26" presetClass="entr" presetSubtype="0" fill="hold" grpId="0" nodeType="clickEffect">
                                  <p:stCondLst>
                                    <p:cond delay="0"/>
                                  </p:stCondLst>
                                  <p:childTnLst>
                                    <p:set>
                                      <p:cBhvr>
                                        <p:cTn id="111" dur="1" fill="hold">
                                          <p:stCondLst>
                                            <p:cond delay="0"/>
                                          </p:stCondLst>
                                        </p:cTn>
                                        <p:tgtEl>
                                          <p:spTgt spid="3">
                                            <p:txEl>
                                              <p:pRg st="4" end="4"/>
                                            </p:txEl>
                                          </p:spTgt>
                                        </p:tgtEl>
                                        <p:attrNameLst>
                                          <p:attrName>style.visibility</p:attrName>
                                        </p:attrNameLst>
                                      </p:cBhvr>
                                      <p:to>
                                        <p:strVal val="visible"/>
                                      </p:to>
                                    </p:set>
                                    <p:animEffect transition="in" filter="wipe(down)">
                                      <p:cBhvr>
                                        <p:cTn id="112" dur="580">
                                          <p:stCondLst>
                                            <p:cond delay="0"/>
                                          </p:stCondLst>
                                        </p:cTn>
                                        <p:tgtEl>
                                          <p:spTgt spid="3">
                                            <p:txEl>
                                              <p:pRg st="4" end="4"/>
                                            </p:txEl>
                                          </p:spTgt>
                                        </p:tgtEl>
                                      </p:cBhvr>
                                    </p:animEffect>
                                    <p:anim calcmode="lin" valueType="num">
                                      <p:cBhvr>
                                        <p:cTn id="113"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114"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115"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116"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117"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18" dur="26">
                                          <p:stCondLst>
                                            <p:cond delay="650"/>
                                          </p:stCondLst>
                                        </p:cTn>
                                        <p:tgtEl>
                                          <p:spTgt spid="3">
                                            <p:txEl>
                                              <p:pRg st="4" end="4"/>
                                            </p:txEl>
                                          </p:spTgt>
                                        </p:tgtEl>
                                      </p:cBhvr>
                                      <p:to x="100000" y="60000"/>
                                    </p:animScale>
                                    <p:animScale>
                                      <p:cBhvr>
                                        <p:cTn id="119" dur="166" decel="50000">
                                          <p:stCondLst>
                                            <p:cond delay="676"/>
                                          </p:stCondLst>
                                        </p:cTn>
                                        <p:tgtEl>
                                          <p:spTgt spid="3">
                                            <p:txEl>
                                              <p:pRg st="4" end="4"/>
                                            </p:txEl>
                                          </p:spTgt>
                                        </p:tgtEl>
                                      </p:cBhvr>
                                      <p:to x="100000" y="100000"/>
                                    </p:animScale>
                                    <p:animScale>
                                      <p:cBhvr>
                                        <p:cTn id="120" dur="26">
                                          <p:stCondLst>
                                            <p:cond delay="1312"/>
                                          </p:stCondLst>
                                        </p:cTn>
                                        <p:tgtEl>
                                          <p:spTgt spid="3">
                                            <p:txEl>
                                              <p:pRg st="4" end="4"/>
                                            </p:txEl>
                                          </p:spTgt>
                                        </p:tgtEl>
                                      </p:cBhvr>
                                      <p:to x="100000" y="80000"/>
                                    </p:animScale>
                                    <p:animScale>
                                      <p:cBhvr>
                                        <p:cTn id="121" dur="166" decel="50000">
                                          <p:stCondLst>
                                            <p:cond delay="1338"/>
                                          </p:stCondLst>
                                        </p:cTn>
                                        <p:tgtEl>
                                          <p:spTgt spid="3">
                                            <p:txEl>
                                              <p:pRg st="4" end="4"/>
                                            </p:txEl>
                                          </p:spTgt>
                                        </p:tgtEl>
                                      </p:cBhvr>
                                      <p:to x="100000" y="100000"/>
                                    </p:animScale>
                                    <p:animScale>
                                      <p:cBhvr>
                                        <p:cTn id="122" dur="26">
                                          <p:stCondLst>
                                            <p:cond delay="1642"/>
                                          </p:stCondLst>
                                        </p:cTn>
                                        <p:tgtEl>
                                          <p:spTgt spid="3">
                                            <p:txEl>
                                              <p:pRg st="4" end="4"/>
                                            </p:txEl>
                                          </p:spTgt>
                                        </p:tgtEl>
                                      </p:cBhvr>
                                      <p:to x="100000" y="90000"/>
                                    </p:animScale>
                                    <p:animScale>
                                      <p:cBhvr>
                                        <p:cTn id="123" dur="166" decel="50000">
                                          <p:stCondLst>
                                            <p:cond delay="1668"/>
                                          </p:stCondLst>
                                        </p:cTn>
                                        <p:tgtEl>
                                          <p:spTgt spid="3">
                                            <p:txEl>
                                              <p:pRg st="4" end="4"/>
                                            </p:txEl>
                                          </p:spTgt>
                                        </p:tgtEl>
                                      </p:cBhvr>
                                      <p:to x="100000" y="100000"/>
                                    </p:animScale>
                                    <p:animScale>
                                      <p:cBhvr>
                                        <p:cTn id="124" dur="26">
                                          <p:stCondLst>
                                            <p:cond delay="1808"/>
                                          </p:stCondLst>
                                        </p:cTn>
                                        <p:tgtEl>
                                          <p:spTgt spid="3">
                                            <p:txEl>
                                              <p:pRg st="4" end="4"/>
                                            </p:txEl>
                                          </p:spTgt>
                                        </p:tgtEl>
                                      </p:cBhvr>
                                      <p:to x="100000" y="95000"/>
                                    </p:animScale>
                                    <p:animScale>
                                      <p:cBhvr>
                                        <p:cTn id="125" dur="166" decel="50000">
                                          <p:stCondLst>
                                            <p:cond delay="1834"/>
                                          </p:stCondLst>
                                        </p:cTn>
                                        <p:tgtEl>
                                          <p:spTgt spid="3">
                                            <p:txEl>
                                              <p:pRg st="4" end="4"/>
                                            </p:txEl>
                                          </p:spTgt>
                                        </p:tgtEl>
                                      </p:cBhvr>
                                      <p:to x="100000" y="100000"/>
                                    </p:animScale>
                                  </p:childTnLst>
                                </p:cTn>
                              </p:par>
                            </p:childTnLst>
                          </p:cTn>
                        </p:par>
                      </p:childTnLst>
                    </p:cTn>
                  </p:par>
                  <p:par>
                    <p:cTn id="126" fill="hold">
                      <p:stCondLst>
                        <p:cond delay="indefinite"/>
                      </p:stCondLst>
                      <p:childTnLst>
                        <p:par>
                          <p:cTn id="127" fill="hold">
                            <p:stCondLst>
                              <p:cond delay="0"/>
                            </p:stCondLst>
                            <p:childTnLst>
                              <p:par>
                                <p:cTn id="128" presetID="26" presetClass="entr" presetSubtype="0" fill="hold" grpId="0" nodeType="clickEffect">
                                  <p:stCondLst>
                                    <p:cond delay="0"/>
                                  </p:stCondLst>
                                  <p:childTnLst>
                                    <p:set>
                                      <p:cBhvr>
                                        <p:cTn id="129" dur="1" fill="hold">
                                          <p:stCondLst>
                                            <p:cond delay="0"/>
                                          </p:stCondLst>
                                        </p:cTn>
                                        <p:tgtEl>
                                          <p:spTgt spid="3">
                                            <p:txEl>
                                              <p:pRg st="5" end="5"/>
                                            </p:txEl>
                                          </p:spTgt>
                                        </p:tgtEl>
                                        <p:attrNameLst>
                                          <p:attrName>style.visibility</p:attrName>
                                        </p:attrNameLst>
                                      </p:cBhvr>
                                      <p:to>
                                        <p:strVal val="visible"/>
                                      </p:to>
                                    </p:set>
                                    <p:animEffect transition="in" filter="wipe(down)">
                                      <p:cBhvr>
                                        <p:cTn id="130" dur="580">
                                          <p:stCondLst>
                                            <p:cond delay="0"/>
                                          </p:stCondLst>
                                        </p:cTn>
                                        <p:tgtEl>
                                          <p:spTgt spid="3">
                                            <p:txEl>
                                              <p:pRg st="5" end="5"/>
                                            </p:txEl>
                                          </p:spTgt>
                                        </p:tgtEl>
                                      </p:cBhvr>
                                    </p:animEffect>
                                    <p:anim calcmode="lin" valueType="num">
                                      <p:cBhvr>
                                        <p:cTn id="131"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32"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33"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34"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35"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36" dur="26">
                                          <p:stCondLst>
                                            <p:cond delay="650"/>
                                          </p:stCondLst>
                                        </p:cTn>
                                        <p:tgtEl>
                                          <p:spTgt spid="3">
                                            <p:txEl>
                                              <p:pRg st="5" end="5"/>
                                            </p:txEl>
                                          </p:spTgt>
                                        </p:tgtEl>
                                      </p:cBhvr>
                                      <p:to x="100000" y="60000"/>
                                    </p:animScale>
                                    <p:animScale>
                                      <p:cBhvr>
                                        <p:cTn id="137" dur="166" decel="50000">
                                          <p:stCondLst>
                                            <p:cond delay="676"/>
                                          </p:stCondLst>
                                        </p:cTn>
                                        <p:tgtEl>
                                          <p:spTgt spid="3">
                                            <p:txEl>
                                              <p:pRg st="5" end="5"/>
                                            </p:txEl>
                                          </p:spTgt>
                                        </p:tgtEl>
                                      </p:cBhvr>
                                      <p:to x="100000" y="100000"/>
                                    </p:animScale>
                                    <p:animScale>
                                      <p:cBhvr>
                                        <p:cTn id="138" dur="26">
                                          <p:stCondLst>
                                            <p:cond delay="1312"/>
                                          </p:stCondLst>
                                        </p:cTn>
                                        <p:tgtEl>
                                          <p:spTgt spid="3">
                                            <p:txEl>
                                              <p:pRg st="5" end="5"/>
                                            </p:txEl>
                                          </p:spTgt>
                                        </p:tgtEl>
                                      </p:cBhvr>
                                      <p:to x="100000" y="80000"/>
                                    </p:animScale>
                                    <p:animScale>
                                      <p:cBhvr>
                                        <p:cTn id="139" dur="166" decel="50000">
                                          <p:stCondLst>
                                            <p:cond delay="1338"/>
                                          </p:stCondLst>
                                        </p:cTn>
                                        <p:tgtEl>
                                          <p:spTgt spid="3">
                                            <p:txEl>
                                              <p:pRg st="5" end="5"/>
                                            </p:txEl>
                                          </p:spTgt>
                                        </p:tgtEl>
                                      </p:cBhvr>
                                      <p:to x="100000" y="100000"/>
                                    </p:animScale>
                                    <p:animScale>
                                      <p:cBhvr>
                                        <p:cTn id="140" dur="26">
                                          <p:stCondLst>
                                            <p:cond delay="1642"/>
                                          </p:stCondLst>
                                        </p:cTn>
                                        <p:tgtEl>
                                          <p:spTgt spid="3">
                                            <p:txEl>
                                              <p:pRg st="5" end="5"/>
                                            </p:txEl>
                                          </p:spTgt>
                                        </p:tgtEl>
                                      </p:cBhvr>
                                      <p:to x="100000" y="90000"/>
                                    </p:animScale>
                                    <p:animScale>
                                      <p:cBhvr>
                                        <p:cTn id="141" dur="166" decel="50000">
                                          <p:stCondLst>
                                            <p:cond delay="1668"/>
                                          </p:stCondLst>
                                        </p:cTn>
                                        <p:tgtEl>
                                          <p:spTgt spid="3">
                                            <p:txEl>
                                              <p:pRg st="5" end="5"/>
                                            </p:txEl>
                                          </p:spTgt>
                                        </p:tgtEl>
                                      </p:cBhvr>
                                      <p:to x="100000" y="100000"/>
                                    </p:animScale>
                                    <p:animScale>
                                      <p:cBhvr>
                                        <p:cTn id="142" dur="26">
                                          <p:stCondLst>
                                            <p:cond delay="1808"/>
                                          </p:stCondLst>
                                        </p:cTn>
                                        <p:tgtEl>
                                          <p:spTgt spid="3">
                                            <p:txEl>
                                              <p:pRg st="5" end="5"/>
                                            </p:txEl>
                                          </p:spTgt>
                                        </p:tgtEl>
                                      </p:cBhvr>
                                      <p:to x="100000" y="95000"/>
                                    </p:animScale>
                                    <p:animScale>
                                      <p:cBhvr>
                                        <p:cTn id="143"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357166"/>
            <a:ext cx="6629400" cy="1143000"/>
          </a:xfrm>
        </p:spPr>
        <p:txBody>
          <a:bodyPr>
            <a:normAutofit fontScale="90000"/>
          </a:bodyPr>
          <a:lstStyle/>
          <a:p>
            <a:pPr fontAlgn="auto">
              <a:spcAft>
                <a:spcPts val="0"/>
              </a:spcAft>
              <a:defRPr/>
            </a:pPr>
            <a:r>
              <a:rPr lang="fr-FR" sz="3100" dirty="0" smtClean="0">
                <a:solidFill>
                  <a:schemeClr val="accent5">
                    <a:lumMod val="75000"/>
                  </a:schemeClr>
                </a:solidFill>
              </a:rPr>
              <a:t>Déroulement de la réunion (2/3):</a:t>
            </a:r>
            <a:r>
              <a:rPr lang="fr-FR" dirty="0" smtClean="0"/>
              <a:t/>
            </a:r>
            <a:br>
              <a:rPr lang="fr-FR" dirty="0" smtClean="0"/>
            </a:br>
            <a:endParaRPr lang="fr-FR" dirty="0"/>
          </a:p>
        </p:txBody>
      </p:sp>
      <p:sp>
        <p:nvSpPr>
          <p:cNvPr id="3" name="Espace réservé du contenu 2"/>
          <p:cNvSpPr>
            <a:spLocks noGrp="1"/>
          </p:cNvSpPr>
          <p:nvPr>
            <p:ph idx="1"/>
          </p:nvPr>
        </p:nvSpPr>
        <p:spPr>
          <a:xfrm>
            <a:off x="0" y="0"/>
            <a:ext cx="9144000" cy="6858000"/>
          </a:xfrm>
        </p:spPr>
        <p:txBody>
          <a:bodyPr>
            <a:normAutofit fontScale="70000" lnSpcReduction="20000"/>
          </a:bodyPr>
          <a:lstStyle/>
          <a:p>
            <a:pPr fontAlgn="auto">
              <a:spcAft>
                <a:spcPts val="0"/>
              </a:spcAft>
              <a:buFont typeface="Wingdings" pitchFamily="2" charset="2"/>
              <a:buNone/>
              <a:defRPr/>
            </a:pPr>
            <a:r>
              <a:rPr lang="fr-FR" sz="2600" dirty="0" smtClean="0"/>
              <a:t> </a:t>
            </a:r>
            <a:r>
              <a:rPr lang="fr-FR" sz="2600" b="1" dirty="0" smtClean="0">
                <a:solidFill>
                  <a:schemeClr val="accent2">
                    <a:lumMod val="40000"/>
                    <a:lumOff val="60000"/>
                  </a:schemeClr>
                </a:solidFill>
                <a:effectLst/>
              </a:rPr>
              <a:t>Les échanges</a:t>
            </a:r>
            <a:r>
              <a:rPr lang="fr-FR" b="1" dirty="0" smtClean="0">
                <a:solidFill>
                  <a:schemeClr val="accent2">
                    <a:lumMod val="40000"/>
                    <a:lumOff val="60000"/>
                  </a:schemeClr>
                </a:solidFill>
                <a:effectLst/>
              </a:rPr>
              <a:t>:</a:t>
            </a:r>
          </a:p>
          <a:p>
            <a:pPr fontAlgn="auto">
              <a:spcAft>
                <a:spcPts val="0"/>
              </a:spcAft>
              <a:buFont typeface="Wingdings" pitchFamily="2" charset="2"/>
              <a:buNone/>
              <a:defRPr/>
            </a:pPr>
            <a:r>
              <a:rPr lang="fr-FR" dirty="0" smtClean="0"/>
              <a:t>      </a:t>
            </a:r>
            <a:r>
              <a:rPr lang="fr-FR" sz="2400" b="1" dirty="0" smtClean="0">
                <a:solidFill>
                  <a:schemeClr val="accent4">
                    <a:lumMod val="60000"/>
                    <a:lumOff val="40000"/>
                  </a:schemeClr>
                </a:solidFill>
                <a:effectLst/>
              </a:rPr>
              <a:t>o </a:t>
            </a:r>
            <a:r>
              <a:rPr lang="fr-FR" sz="2400" b="1" i="1" dirty="0" smtClean="0">
                <a:solidFill>
                  <a:schemeClr val="accent4">
                    <a:lumMod val="60000"/>
                    <a:lumOff val="40000"/>
                  </a:schemeClr>
                </a:solidFill>
                <a:effectLst/>
              </a:rPr>
              <a:t>Le rôle de l’animateur</a:t>
            </a:r>
          </a:p>
          <a:p>
            <a:pPr fontAlgn="auto">
              <a:spcAft>
                <a:spcPts val="0"/>
              </a:spcAft>
              <a:buFont typeface="Wingdings" pitchFamily="2" charset="2"/>
              <a:buNone/>
              <a:defRPr/>
            </a:pPr>
            <a:r>
              <a:rPr lang="fr-FR" sz="2400" b="1" dirty="0" smtClean="0"/>
              <a:t>– L'animateur est un arbitre ;</a:t>
            </a:r>
          </a:p>
          <a:p>
            <a:pPr fontAlgn="auto">
              <a:spcAft>
                <a:spcPts val="0"/>
              </a:spcAft>
              <a:buFont typeface="Wingdings" pitchFamily="2" charset="2"/>
              <a:buNone/>
              <a:defRPr/>
            </a:pPr>
            <a:r>
              <a:rPr lang="fr-FR" sz="2400" b="1" dirty="0" smtClean="0"/>
              <a:t>– Il fait appliquer la discipline dans le groupe ;</a:t>
            </a:r>
          </a:p>
          <a:p>
            <a:pPr fontAlgn="auto">
              <a:spcAft>
                <a:spcPts val="0"/>
              </a:spcAft>
              <a:buFont typeface="Wingdings" pitchFamily="2" charset="2"/>
              <a:buNone/>
              <a:defRPr/>
            </a:pPr>
            <a:r>
              <a:rPr lang="fr-FR" sz="2400" b="1" dirty="0" smtClean="0"/>
              <a:t>– Il structure la progression du groupe vers l'objectif grâce à des questions, des reformulations, des synthèses ; </a:t>
            </a:r>
          </a:p>
          <a:p>
            <a:pPr fontAlgn="auto">
              <a:spcAft>
                <a:spcPts val="0"/>
              </a:spcAft>
              <a:buFont typeface="Wingdings" pitchFamily="2" charset="2"/>
              <a:buNone/>
              <a:defRPr/>
            </a:pPr>
            <a:r>
              <a:rPr lang="fr-FR" sz="2400" b="1" dirty="0" smtClean="0"/>
              <a:t>– Il régule les tensions interpersonnelles dans le groupe.</a:t>
            </a:r>
          </a:p>
          <a:p>
            <a:pPr fontAlgn="auto">
              <a:spcAft>
                <a:spcPts val="0"/>
              </a:spcAft>
              <a:buFont typeface="Wingdings" pitchFamily="2" charset="2"/>
              <a:buNone/>
              <a:defRPr/>
            </a:pPr>
            <a:r>
              <a:rPr lang="fr-FR" sz="2400" b="1" dirty="0" smtClean="0"/>
              <a:t>    </a:t>
            </a:r>
            <a:r>
              <a:rPr lang="fr-FR" sz="2400" b="1" dirty="0" smtClean="0">
                <a:solidFill>
                  <a:schemeClr val="accent4">
                    <a:lumMod val="60000"/>
                    <a:lumOff val="40000"/>
                  </a:schemeClr>
                </a:solidFill>
                <a:effectLst/>
              </a:rPr>
              <a:t>o </a:t>
            </a:r>
            <a:r>
              <a:rPr lang="fr-FR" sz="2400" b="1" i="1" dirty="0" smtClean="0">
                <a:solidFill>
                  <a:schemeClr val="accent4">
                    <a:lumMod val="60000"/>
                    <a:lumOff val="40000"/>
                  </a:schemeClr>
                </a:solidFill>
                <a:effectLst/>
              </a:rPr>
              <a:t>Le rôle des participants</a:t>
            </a:r>
          </a:p>
          <a:p>
            <a:pPr fontAlgn="auto">
              <a:spcAft>
                <a:spcPts val="0"/>
              </a:spcAft>
              <a:buFont typeface="Wingdings" pitchFamily="2" charset="2"/>
              <a:buNone/>
              <a:defRPr/>
            </a:pPr>
            <a:r>
              <a:rPr lang="fr-FR" sz="2400" b="1" dirty="0" smtClean="0"/>
              <a:t>– Ils acceptent les règles du jeu définies par l'animateur ;</a:t>
            </a:r>
          </a:p>
          <a:p>
            <a:pPr fontAlgn="auto">
              <a:spcAft>
                <a:spcPts val="0"/>
              </a:spcAft>
              <a:buFont typeface="Wingdings" pitchFamily="2" charset="2"/>
              <a:buNone/>
              <a:defRPr/>
            </a:pPr>
            <a:r>
              <a:rPr lang="fr-FR" sz="2400" b="1" dirty="0" smtClean="0"/>
              <a:t>– Ils participent à l'atteinte des objectifs.</a:t>
            </a:r>
          </a:p>
          <a:p>
            <a:pPr fontAlgn="auto">
              <a:spcAft>
                <a:spcPts val="0"/>
              </a:spcAft>
              <a:buFont typeface="Wingdings" pitchFamily="2" charset="2"/>
              <a:buNone/>
              <a:defRPr/>
            </a:pPr>
            <a:r>
              <a:rPr lang="fr-FR" dirty="0" smtClean="0"/>
              <a:t> </a:t>
            </a:r>
            <a:endParaRPr lang="fr-FR" b="1" dirty="0" smtClean="0">
              <a:solidFill>
                <a:schemeClr val="accent2">
                  <a:lumMod val="40000"/>
                  <a:lumOff val="60000"/>
                </a:schemeClr>
              </a:solidFill>
              <a:effectLst/>
            </a:endParaRPr>
          </a:p>
          <a:p>
            <a:pPr fontAlgn="auto">
              <a:spcAft>
                <a:spcPts val="0"/>
              </a:spcAft>
              <a:buFont typeface="Wingdings" pitchFamily="2" charset="2"/>
              <a:buNone/>
              <a:defRPr/>
            </a:pPr>
            <a:endParaRPr lang="fr-FR" dirty="0" smtClean="0">
              <a:solidFill>
                <a:schemeClr val="accent2">
                  <a:lumMod val="40000"/>
                  <a:lumOff val="60000"/>
                </a:schemeClr>
              </a:solidFill>
              <a:effectLst/>
            </a:endParaRPr>
          </a:p>
          <a:p>
            <a:pPr fontAlgn="auto">
              <a:spcAft>
                <a:spcPts val="0"/>
              </a:spcAft>
              <a:defRPr/>
            </a:pPr>
            <a:endParaRPr lang="fr-FR" dirty="0"/>
          </a:p>
        </p:txBody>
      </p:sp>
      <p:sp>
        <p:nvSpPr>
          <p:cNvPr id="4" name="Ellipse 3"/>
          <p:cNvSpPr/>
          <p:nvPr/>
        </p:nvSpPr>
        <p:spPr>
          <a:xfrm>
            <a:off x="7929586" y="5715016"/>
            <a:ext cx="928694" cy="785818"/>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smtClean="0">
                <a:solidFill>
                  <a:schemeClr val="accent3">
                    <a:lumMod val="75000"/>
                  </a:schemeClr>
                </a:solidFill>
              </a:rPr>
              <a:t>13</a:t>
            </a:r>
            <a:endParaRPr lang="fr-FR" sz="2800" b="1" dirty="0">
              <a:solidFill>
                <a:schemeClr val="accent3">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1"/>
                                          </p:val>
                                        </p:tav>
                                        <p:tav tm="100000">
                                          <p:val>
                                            <p:strVal val="#ppt_x"/>
                                          </p:val>
                                        </p:tav>
                                      </p:tavLst>
                                    </p:anim>
                                    <p:anim calcmode="lin" valueType="num">
                                      <p:cBhvr>
                                        <p:cTn id="17"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wipe(down)">
                                      <p:cBhvr>
                                        <p:cTn id="22" dur="580">
                                          <p:stCondLst>
                                            <p:cond delay="0"/>
                                          </p:stCondLst>
                                        </p:cTn>
                                        <p:tgtEl>
                                          <p:spTgt spid="3">
                                            <p:bg/>
                                          </p:spTgt>
                                        </p:tgtEl>
                                      </p:cBhvr>
                                    </p:animEffect>
                                    <p:anim calcmode="lin" valueType="num">
                                      <p:cBhvr>
                                        <p:cTn id="23"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bg/>
                                          </p:spTgt>
                                        </p:tgtEl>
                                      </p:cBhvr>
                                      <p:to x="100000" y="60000"/>
                                    </p:animScale>
                                    <p:animScale>
                                      <p:cBhvr>
                                        <p:cTn id="29" dur="166" decel="50000">
                                          <p:stCondLst>
                                            <p:cond delay="676"/>
                                          </p:stCondLst>
                                        </p:cTn>
                                        <p:tgtEl>
                                          <p:spTgt spid="3">
                                            <p:bg/>
                                          </p:spTgt>
                                        </p:tgtEl>
                                      </p:cBhvr>
                                      <p:to x="100000" y="100000"/>
                                    </p:animScale>
                                    <p:animScale>
                                      <p:cBhvr>
                                        <p:cTn id="30" dur="26">
                                          <p:stCondLst>
                                            <p:cond delay="1312"/>
                                          </p:stCondLst>
                                        </p:cTn>
                                        <p:tgtEl>
                                          <p:spTgt spid="3">
                                            <p:bg/>
                                          </p:spTgt>
                                        </p:tgtEl>
                                      </p:cBhvr>
                                      <p:to x="100000" y="80000"/>
                                    </p:animScale>
                                    <p:animScale>
                                      <p:cBhvr>
                                        <p:cTn id="31" dur="166" decel="50000">
                                          <p:stCondLst>
                                            <p:cond delay="1338"/>
                                          </p:stCondLst>
                                        </p:cTn>
                                        <p:tgtEl>
                                          <p:spTgt spid="3">
                                            <p:bg/>
                                          </p:spTgt>
                                        </p:tgtEl>
                                      </p:cBhvr>
                                      <p:to x="100000" y="100000"/>
                                    </p:animScale>
                                    <p:animScale>
                                      <p:cBhvr>
                                        <p:cTn id="32" dur="26">
                                          <p:stCondLst>
                                            <p:cond delay="1642"/>
                                          </p:stCondLst>
                                        </p:cTn>
                                        <p:tgtEl>
                                          <p:spTgt spid="3">
                                            <p:bg/>
                                          </p:spTgt>
                                        </p:tgtEl>
                                      </p:cBhvr>
                                      <p:to x="100000" y="90000"/>
                                    </p:animScale>
                                    <p:animScale>
                                      <p:cBhvr>
                                        <p:cTn id="33" dur="166" decel="50000">
                                          <p:stCondLst>
                                            <p:cond delay="1668"/>
                                          </p:stCondLst>
                                        </p:cTn>
                                        <p:tgtEl>
                                          <p:spTgt spid="3">
                                            <p:bg/>
                                          </p:spTgt>
                                        </p:tgtEl>
                                      </p:cBhvr>
                                      <p:to x="100000" y="100000"/>
                                    </p:animScale>
                                    <p:animScale>
                                      <p:cBhvr>
                                        <p:cTn id="34" dur="26">
                                          <p:stCondLst>
                                            <p:cond delay="1808"/>
                                          </p:stCondLst>
                                        </p:cTn>
                                        <p:tgtEl>
                                          <p:spTgt spid="3">
                                            <p:bg/>
                                          </p:spTgt>
                                        </p:tgtEl>
                                      </p:cBhvr>
                                      <p:to x="100000" y="95000"/>
                                    </p:animScale>
                                    <p:animScale>
                                      <p:cBhvr>
                                        <p:cTn id="35" dur="166" decel="50000">
                                          <p:stCondLst>
                                            <p:cond delay="1834"/>
                                          </p:stCondLst>
                                        </p:cTn>
                                        <p:tgtEl>
                                          <p:spTgt spid="3">
                                            <p:bg/>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3">
                                            <p:txEl>
                                              <p:pRg st="0" end="0"/>
                                            </p:txEl>
                                          </p:spTgt>
                                        </p:tgtEl>
                                        <p:attrNameLst>
                                          <p:attrName>style.visibility</p:attrName>
                                        </p:attrNameLst>
                                      </p:cBhvr>
                                      <p:to>
                                        <p:strVal val="visible"/>
                                      </p:to>
                                    </p:set>
                                    <p:animEffect transition="in" filter="wipe(down)">
                                      <p:cBhvr>
                                        <p:cTn id="40" dur="580">
                                          <p:stCondLst>
                                            <p:cond delay="0"/>
                                          </p:stCondLst>
                                        </p:cTn>
                                        <p:tgtEl>
                                          <p:spTgt spid="3">
                                            <p:txEl>
                                              <p:pRg st="0" end="0"/>
                                            </p:txEl>
                                          </p:spTgt>
                                        </p:tgtEl>
                                      </p:cBhvr>
                                    </p:animEffect>
                                    <p:anim calcmode="lin" valueType="num">
                                      <p:cBhvr>
                                        <p:cTn id="41"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0" end="0"/>
                                            </p:txEl>
                                          </p:spTgt>
                                        </p:tgtEl>
                                      </p:cBhvr>
                                      <p:to x="100000" y="60000"/>
                                    </p:animScale>
                                    <p:animScale>
                                      <p:cBhvr>
                                        <p:cTn id="47" dur="166" decel="50000">
                                          <p:stCondLst>
                                            <p:cond delay="676"/>
                                          </p:stCondLst>
                                        </p:cTn>
                                        <p:tgtEl>
                                          <p:spTgt spid="3">
                                            <p:txEl>
                                              <p:pRg st="0" end="0"/>
                                            </p:txEl>
                                          </p:spTgt>
                                        </p:tgtEl>
                                      </p:cBhvr>
                                      <p:to x="100000" y="100000"/>
                                    </p:animScale>
                                    <p:animScale>
                                      <p:cBhvr>
                                        <p:cTn id="48" dur="26">
                                          <p:stCondLst>
                                            <p:cond delay="1312"/>
                                          </p:stCondLst>
                                        </p:cTn>
                                        <p:tgtEl>
                                          <p:spTgt spid="3">
                                            <p:txEl>
                                              <p:pRg st="0" end="0"/>
                                            </p:txEl>
                                          </p:spTgt>
                                        </p:tgtEl>
                                      </p:cBhvr>
                                      <p:to x="100000" y="80000"/>
                                    </p:animScale>
                                    <p:animScale>
                                      <p:cBhvr>
                                        <p:cTn id="49" dur="166" decel="50000">
                                          <p:stCondLst>
                                            <p:cond delay="1338"/>
                                          </p:stCondLst>
                                        </p:cTn>
                                        <p:tgtEl>
                                          <p:spTgt spid="3">
                                            <p:txEl>
                                              <p:pRg st="0" end="0"/>
                                            </p:txEl>
                                          </p:spTgt>
                                        </p:tgtEl>
                                      </p:cBhvr>
                                      <p:to x="100000" y="100000"/>
                                    </p:animScale>
                                    <p:animScale>
                                      <p:cBhvr>
                                        <p:cTn id="50" dur="26">
                                          <p:stCondLst>
                                            <p:cond delay="1642"/>
                                          </p:stCondLst>
                                        </p:cTn>
                                        <p:tgtEl>
                                          <p:spTgt spid="3">
                                            <p:txEl>
                                              <p:pRg st="0" end="0"/>
                                            </p:txEl>
                                          </p:spTgt>
                                        </p:tgtEl>
                                      </p:cBhvr>
                                      <p:to x="100000" y="90000"/>
                                    </p:animScale>
                                    <p:animScale>
                                      <p:cBhvr>
                                        <p:cTn id="51" dur="166" decel="50000">
                                          <p:stCondLst>
                                            <p:cond delay="1668"/>
                                          </p:stCondLst>
                                        </p:cTn>
                                        <p:tgtEl>
                                          <p:spTgt spid="3">
                                            <p:txEl>
                                              <p:pRg st="0" end="0"/>
                                            </p:txEl>
                                          </p:spTgt>
                                        </p:tgtEl>
                                      </p:cBhvr>
                                      <p:to x="100000" y="100000"/>
                                    </p:animScale>
                                    <p:animScale>
                                      <p:cBhvr>
                                        <p:cTn id="52" dur="26">
                                          <p:stCondLst>
                                            <p:cond delay="1808"/>
                                          </p:stCondLst>
                                        </p:cTn>
                                        <p:tgtEl>
                                          <p:spTgt spid="3">
                                            <p:txEl>
                                              <p:pRg st="0" end="0"/>
                                            </p:txEl>
                                          </p:spTgt>
                                        </p:tgtEl>
                                      </p:cBhvr>
                                      <p:to x="100000" y="95000"/>
                                    </p:animScale>
                                    <p:animScale>
                                      <p:cBhvr>
                                        <p:cTn id="53" dur="166" decel="50000">
                                          <p:stCondLst>
                                            <p:cond delay="1834"/>
                                          </p:stCondLst>
                                        </p:cTn>
                                        <p:tgtEl>
                                          <p:spTgt spid="3">
                                            <p:txEl>
                                              <p:pRg st="0" end="0"/>
                                            </p:txEl>
                                          </p:spTgt>
                                        </p:tgtEl>
                                      </p:cBhvr>
                                      <p:to x="100000" y="100000"/>
                                    </p:animScale>
                                  </p:childTnLst>
                                </p:cTn>
                              </p:par>
                            </p:childTnLst>
                          </p:cTn>
                        </p:par>
                      </p:childTnLst>
                    </p:cTn>
                  </p:par>
                  <p:par>
                    <p:cTn id="54" fill="hold">
                      <p:stCondLst>
                        <p:cond delay="indefinite"/>
                      </p:stCondLst>
                      <p:childTnLst>
                        <p:par>
                          <p:cTn id="55" fill="hold">
                            <p:stCondLst>
                              <p:cond delay="0"/>
                            </p:stCondLst>
                            <p:childTnLst>
                              <p:par>
                                <p:cTn id="56" presetID="26" presetClass="entr" presetSubtype="0" fill="hold" grpId="0" nodeType="clickEffect">
                                  <p:stCondLst>
                                    <p:cond delay="0"/>
                                  </p:stCondLst>
                                  <p:childTnLst>
                                    <p:set>
                                      <p:cBhvr>
                                        <p:cTn id="57" dur="1" fill="hold">
                                          <p:stCondLst>
                                            <p:cond delay="0"/>
                                          </p:stCondLst>
                                        </p:cTn>
                                        <p:tgtEl>
                                          <p:spTgt spid="3">
                                            <p:txEl>
                                              <p:pRg st="1" end="1"/>
                                            </p:txEl>
                                          </p:spTgt>
                                        </p:tgtEl>
                                        <p:attrNameLst>
                                          <p:attrName>style.visibility</p:attrName>
                                        </p:attrNameLst>
                                      </p:cBhvr>
                                      <p:to>
                                        <p:strVal val="visible"/>
                                      </p:to>
                                    </p:set>
                                    <p:animEffect transition="in" filter="wipe(down)">
                                      <p:cBhvr>
                                        <p:cTn id="58" dur="580">
                                          <p:stCondLst>
                                            <p:cond delay="0"/>
                                          </p:stCondLst>
                                        </p:cTn>
                                        <p:tgtEl>
                                          <p:spTgt spid="3">
                                            <p:txEl>
                                              <p:pRg st="1" end="1"/>
                                            </p:txEl>
                                          </p:spTgt>
                                        </p:tgtEl>
                                      </p:cBhvr>
                                    </p:animEffect>
                                    <p:anim calcmode="lin" valueType="num">
                                      <p:cBhvr>
                                        <p:cTn id="59"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1" end="1"/>
                                            </p:txEl>
                                          </p:spTgt>
                                        </p:tgtEl>
                                      </p:cBhvr>
                                      <p:to x="100000" y="60000"/>
                                    </p:animScale>
                                    <p:animScale>
                                      <p:cBhvr>
                                        <p:cTn id="65" dur="166" decel="50000">
                                          <p:stCondLst>
                                            <p:cond delay="676"/>
                                          </p:stCondLst>
                                        </p:cTn>
                                        <p:tgtEl>
                                          <p:spTgt spid="3">
                                            <p:txEl>
                                              <p:pRg st="1" end="1"/>
                                            </p:txEl>
                                          </p:spTgt>
                                        </p:tgtEl>
                                      </p:cBhvr>
                                      <p:to x="100000" y="100000"/>
                                    </p:animScale>
                                    <p:animScale>
                                      <p:cBhvr>
                                        <p:cTn id="66" dur="26">
                                          <p:stCondLst>
                                            <p:cond delay="1312"/>
                                          </p:stCondLst>
                                        </p:cTn>
                                        <p:tgtEl>
                                          <p:spTgt spid="3">
                                            <p:txEl>
                                              <p:pRg st="1" end="1"/>
                                            </p:txEl>
                                          </p:spTgt>
                                        </p:tgtEl>
                                      </p:cBhvr>
                                      <p:to x="100000" y="80000"/>
                                    </p:animScale>
                                    <p:animScale>
                                      <p:cBhvr>
                                        <p:cTn id="67" dur="166" decel="50000">
                                          <p:stCondLst>
                                            <p:cond delay="1338"/>
                                          </p:stCondLst>
                                        </p:cTn>
                                        <p:tgtEl>
                                          <p:spTgt spid="3">
                                            <p:txEl>
                                              <p:pRg st="1" end="1"/>
                                            </p:txEl>
                                          </p:spTgt>
                                        </p:tgtEl>
                                      </p:cBhvr>
                                      <p:to x="100000" y="100000"/>
                                    </p:animScale>
                                    <p:animScale>
                                      <p:cBhvr>
                                        <p:cTn id="68" dur="26">
                                          <p:stCondLst>
                                            <p:cond delay="1642"/>
                                          </p:stCondLst>
                                        </p:cTn>
                                        <p:tgtEl>
                                          <p:spTgt spid="3">
                                            <p:txEl>
                                              <p:pRg st="1" end="1"/>
                                            </p:txEl>
                                          </p:spTgt>
                                        </p:tgtEl>
                                      </p:cBhvr>
                                      <p:to x="100000" y="90000"/>
                                    </p:animScale>
                                    <p:animScale>
                                      <p:cBhvr>
                                        <p:cTn id="69" dur="166" decel="50000">
                                          <p:stCondLst>
                                            <p:cond delay="1668"/>
                                          </p:stCondLst>
                                        </p:cTn>
                                        <p:tgtEl>
                                          <p:spTgt spid="3">
                                            <p:txEl>
                                              <p:pRg st="1" end="1"/>
                                            </p:txEl>
                                          </p:spTgt>
                                        </p:tgtEl>
                                      </p:cBhvr>
                                      <p:to x="100000" y="100000"/>
                                    </p:animScale>
                                    <p:animScale>
                                      <p:cBhvr>
                                        <p:cTn id="70" dur="26">
                                          <p:stCondLst>
                                            <p:cond delay="1808"/>
                                          </p:stCondLst>
                                        </p:cTn>
                                        <p:tgtEl>
                                          <p:spTgt spid="3">
                                            <p:txEl>
                                              <p:pRg st="1" end="1"/>
                                            </p:txEl>
                                          </p:spTgt>
                                        </p:tgtEl>
                                      </p:cBhvr>
                                      <p:to x="100000" y="95000"/>
                                    </p:animScale>
                                    <p:animScale>
                                      <p:cBhvr>
                                        <p:cTn id="71" dur="166" decel="50000">
                                          <p:stCondLst>
                                            <p:cond delay="1834"/>
                                          </p:stCondLst>
                                        </p:cTn>
                                        <p:tgtEl>
                                          <p:spTgt spid="3">
                                            <p:txEl>
                                              <p:pRg st="1" end="1"/>
                                            </p:txEl>
                                          </p:spTgt>
                                        </p:tgtEl>
                                      </p:cBhvr>
                                      <p:to x="100000" y="100000"/>
                                    </p:animScale>
                                  </p:childTnLst>
                                </p:cTn>
                              </p:par>
                            </p:childTnLst>
                          </p:cTn>
                        </p:par>
                      </p:childTnLst>
                    </p:cTn>
                  </p:par>
                  <p:par>
                    <p:cTn id="72" fill="hold">
                      <p:stCondLst>
                        <p:cond delay="indefinite"/>
                      </p:stCondLst>
                      <p:childTnLst>
                        <p:par>
                          <p:cTn id="73" fill="hold">
                            <p:stCondLst>
                              <p:cond delay="0"/>
                            </p:stCondLst>
                            <p:childTnLst>
                              <p:par>
                                <p:cTn id="74" presetID="26" presetClass="entr" presetSubtype="0" fill="hold" grpId="0" nodeType="clickEffect">
                                  <p:stCondLst>
                                    <p:cond delay="0"/>
                                  </p:stCondLst>
                                  <p:childTnLst>
                                    <p:set>
                                      <p:cBhvr>
                                        <p:cTn id="75" dur="1" fill="hold">
                                          <p:stCondLst>
                                            <p:cond delay="0"/>
                                          </p:stCondLst>
                                        </p:cTn>
                                        <p:tgtEl>
                                          <p:spTgt spid="3">
                                            <p:txEl>
                                              <p:pRg st="2" end="2"/>
                                            </p:txEl>
                                          </p:spTgt>
                                        </p:tgtEl>
                                        <p:attrNameLst>
                                          <p:attrName>style.visibility</p:attrName>
                                        </p:attrNameLst>
                                      </p:cBhvr>
                                      <p:to>
                                        <p:strVal val="visible"/>
                                      </p:to>
                                    </p:set>
                                    <p:animEffect transition="in" filter="wipe(down)">
                                      <p:cBhvr>
                                        <p:cTn id="76" dur="580">
                                          <p:stCondLst>
                                            <p:cond delay="0"/>
                                          </p:stCondLst>
                                        </p:cTn>
                                        <p:tgtEl>
                                          <p:spTgt spid="3">
                                            <p:txEl>
                                              <p:pRg st="2" end="2"/>
                                            </p:txEl>
                                          </p:spTgt>
                                        </p:tgtEl>
                                      </p:cBhvr>
                                    </p:animEffect>
                                    <p:anim calcmode="lin" valueType="num">
                                      <p:cBhvr>
                                        <p:cTn id="77"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82" dur="26">
                                          <p:stCondLst>
                                            <p:cond delay="650"/>
                                          </p:stCondLst>
                                        </p:cTn>
                                        <p:tgtEl>
                                          <p:spTgt spid="3">
                                            <p:txEl>
                                              <p:pRg st="2" end="2"/>
                                            </p:txEl>
                                          </p:spTgt>
                                        </p:tgtEl>
                                      </p:cBhvr>
                                      <p:to x="100000" y="60000"/>
                                    </p:animScale>
                                    <p:animScale>
                                      <p:cBhvr>
                                        <p:cTn id="83" dur="166" decel="50000">
                                          <p:stCondLst>
                                            <p:cond delay="676"/>
                                          </p:stCondLst>
                                        </p:cTn>
                                        <p:tgtEl>
                                          <p:spTgt spid="3">
                                            <p:txEl>
                                              <p:pRg st="2" end="2"/>
                                            </p:txEl>
                                          </p:spTgt>
                                        </p:tgtEl>
                                      </p:cBhvr>
                                      <p:to x="100000" y="100000"/>
                                    </p:animScale>
                                    <p:animScale>
                                      <p:cBhvr>
                                        <p:cTn id="84" dur="26">
                                          <p:stCondLst>
                                            <p:cond delay="1312"/>
                                          </p:stCondLst>
                                        </p:cTn>
                                        <p:tgtEl>
                                          <p:spTgt spid="3">
                                            <p:txEl>
                                              <p:pRg st="2" end="2"/>
                                            </p:txEl>
                                          </p:spTgt>
                                        </p:tgtEl>
                                      </p:cBhvr>
                                      <p:to x="100000" y="80000"/>
                                    </p:animScale>
                                    <p:animScale>
                                      <p:cBhvr>
                                        <p:cTn id="85" dur="166" decel="50000">
                                          <p:stCondLst>
                                            <p:cond delay="1338"/>
                                          </p:stCondLst>
                                        </p:cTn>
                                        <p:tgtEl>
                                          <p:spTgt spid="3">
                                            <p:txEl>
                                              <p:pRg st="2" end="2"/>
                                            </p:txEl>
                                          </p:spTgt>
                                        </p:tgtEl>
                                      </p:cBhvr>
                                      <p:to x="100000" y="100000"/>
                                    </p:animScale>
                                    <p:animScale>
                                      <p:cBhvr>
                                        <p:cTn id="86" dur="26">
                                          <p:stCondLst>
                                            <p:cond delay="1642"/>
                                          </p:stCondLst>
                                        </p:cTn>
                                        <p:tgtEl>
                                          <p:spTgt spid="3">
                                            <p:txEl>
                                              <p:pRg st="2" end="2"/>
                                            </p:txEl>
                                          </p:spTgt>
                                        </p:tgtEl>
                                      </p:cBhvr>
                                      <p:to x="100000" y="90000"/>
                                    </p:animScale>
                                    <p:animScale>
                                      <p:cBhvr>
                                        <p:cTn id="87" dur="166" decel="50000">
                                          <p:stCondLst>
                                            <p:cond delay="1668"/>
                                          </p:stCondLst>
                                        </p:cTn>
                                        <p:tgtEl>
                                          <p:spTgt spid="3">
                                            <p:txEl>
                                              <p:pRg st="2" end="2"/>
                                            </p:txEl>
                                          </p:spTgt>
                                        </p:tgtEl>
                                      </p:cBhvr>
                                      <p:to x="100000" y="100000"/>
                                    </p:animScale>
                                    <p:animScale>
                                      <p:cBhvr>
                                        <p:cTn id="88" dur="26">
                                          <p:stCondLst>
                                            <p:cond delay="1808"/>
                                          </p:stCondLst>
                                        </p:cTn>
                                        <p:tgtEl>
                                          <p:spTgt spid="3">
                                            <p:txEl>
                                              <p:pRg st="2" end="2"/>
                                            </p:txEl>
                                          </p:spTgt>
                                        </p:tgtEl>
                                      </p:cBhvr>
                                      <p:to x="100000" y="95000"/>
                                    </p:animScale>
                                    <p:animScale>
                                      <p:cBhvr>
                                        <p:cTn id="89" dur="166" decel="50000">
                                          <p:stCondLst>
                                            <p:cond delay="1834"/>
                                          </p:stCondLst>
                                        </p:cTn>
                                        <p:tgtEl>
                                          <p:spTgt spid="3">
                                            <p:txEl>
                                              <p:pRg st="2" end="2"/>
                                            </p:txEl>
                                          </p:spTgt>
                                        </p:tgtEl>
                                      </p:cBhvr>
                                      <p:to x="100000" y="100000"/>
                                    </p:animScale>
                                  </p:childTnLst>
                                </p:cTn>
                              </p:par>
                            </p:childTnLst>
                          </p:cTn>
                        </p:par>
                      </p:childTnLst>
                    </p:cTn>
                  </p:par>
                  <p:par>
                    <p:cTn id="90" fill="hold">
                      <p:stCondLst>
                        <p:cond delay="indefinite"/>
                      </p:stCondLst>
                      <p:childTnLst>
                        <p:par>
                          <p:cTn id="91" fill="hold">
                            <p:stCondLst>
                              <p:cond delay="0"/>
                            </p:stCondLst>
                            <p:childTnLst>
                              <p:par>
                                <p:cTn id="92" presetID="26" presetClass="entr" presetSubtype="0" fill="hold" grpId="0" nodeType="clickEffect">
                                  <p:stCondLst>
                                    <p:cond delay="0"/>
                                  </p:stCondLst>
                                  <p:childTnLst>
                                    <p:set>
                                      <p:cBhvr>
                                        <p:cTn id="93" dur="1" fill="hold">
                                          <p:stCondLst>
                                            <p:cond delay="0"/>
                                          </p:stCondLst>
                                        </p:cTn>
                                        <p:tgtEl>
                                          <p:spTgt spid="3">
                                            <p:txEl>
                                              <p:pRg st="3" end="3"/>
                                            </p:txEl>
                                          </p:spTgt>
                                        </p:tgtEl>
                                        <p:attrNameLst>
                                          <p:attrName>style.visibility</p:attrName>
                                        </p:attrNameLst>
                                      </p:cBhvr>
                                      <p:to>
                                        <p:strVal val="visible"/>
                                      </p:to>
                                    </p:set>
                                    <p:animEffect transition="in" filter="wipe(down)">
                                      <p:cBhvr>
                                        <p:cTn id="94" dur="580">
                                          <p:stCondLst>
                                            <p:cond delay="0"/>
                                          </p:stCondLst>
                                        </p:cTn>
                                        <p:tgtEl>
                                          <p:spTgt spid="3">
                                            <p:txEl>
                                              <p:pRg st="3" end="3"/>
                                            </p:txEl>
                                          </p:spTgt>
                                        </p:tgtEl>
                                      </p:cBhvr>
                                    </p:animEffect>
                                    <p:anim calcmode="lin" valueType="num">
                                      <p:cBhvr>
                                        <p:cTn id="95"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96"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97"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98"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99"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100" dur="26">
                                          <p:stCondLst>
                                            <p:cond delay="650"/>
                                          </p:stCondLst>
                                        </p:cTn>
                                        <p:tgtEl>
                                          <p:spTgt spid="3">
                                            <p:txEl>
                                              <p:pRg st="3" end="3"/>
                                            </p:txEl>
                                          </p:spTgt>
                                        </p:tgtEl>
                                      </p:cBhvr>
                                      <p:to x="100000" y="60000"/>
                                    </p:animScale>
                                    <p:animScale>
                                      <p:cBhvr>
                                        <p:cTn id="101" dur="166" decel="50000">
                                          <p:stCondLst>
                                            <p:cond delay="676"/>
                                          </p:stCondLst>
                                        </p:cTn>
                                        <p:tgtEl>
                                          <p:spTgt spid="3">
                                            <p:txEl>
                                              <p:pRg st="3" end="3"/>
                                            </p:txEl>
                                          </p:spTgt>
                                        </p:tgtEl>
                                      </p:cBhvr>
                                      <p:to x="100000" y="100000"/>
                                    </p:animScale>
                                    <p:animScale>
                                      <p:cBhvr>
                                        <p:cTn id="102" dur="26">
                                          <p:stCondLst>
                                            <p:cond delay="1312"/>
                                          </p:stCondLst>
                                        </p:cTn>
                                        <p:tgtEl>
                                          <p:spTgt spid="3">
                                            <p:txEl>
                                              <p:pRg st="3" end="3"/>
                                            </p:txEl>
                                          </p:spTgt>
                                        </p:tgtEl>
                                      </p:cBhvr>
                                      <p:to x="100000" y="80000"/>
                                    </p:animScale>
                                    <p:animScale>
                                      <p:cBhvr>
                                        <p:cTn id="103" dur="166" decel="50000">
                                          <p:stCondLst>
                                            <p:cond delay="1338"/>
                                          </p:stCondLst>
                                        </p:cTn>
                                        <p:tgtEl>
                                          <p:spTgt spid="3">
                                            <p:txEl>
                                              <p:pRg st="3" end="3"/>
                                            </p:txEl>
                                          </p:spTgt>
                                        </p:tgtEl>
                                      </p:cBhvr>
                                      <p:to x="100000" y="100000"/>
                                    </p:animScale>
                                    <p:animScale>
                                      <p:cBhvr>
                                        <p:cTn id="104" dur="26">
                                          <p:stCondLst>
                                            <p:cond delay="1642"/>
                                          </p:stCondLst>
                                        </p:cTn>
                                        <p:tgtEl>
                                          <p:spTgt spid="3">
                                            <p:txEl>
                                              <p:pRg st="3" end="3"/>
                                            </p:txEl>
                                          </p:spTgt>
                                        </p:tgtEl>
                                      </p:cBhvr>
                                      <p:to x="100000" y="90000"/>
                                    </p:animScale>
                                    <p:animScale>
                                      <p:cBhvr>
                                        <p:cTn id="105" dur="166" decel="50000">
                                          <p:stCondLst>
                                            <p:cond delay="1668"/>
                                          </p:stCondLst>
                                        </p:cTn>
                                        <p:tgtEl>
                                          <p:spTgt spid="3">
                                            <p:txEl>
                                              <p:pRg st="3" end="3"/>
                                            </p:txEl>
                                          </p:spTgt>
                                        </p:tgtEl>
                                      </p:cBhvr>
                                      <p:to x="100000" y="100000"/>
                                    </p:animScale>
                                    <p:animScale>
                                      <p:cBhvr>
                                        <p:cTn id="106" dur="26">
                                          <p:stCondLst>
                                            <p:cond delay="1808"/>
                                          </p:stCondLst>
                                        </p:cTn>
                                        <p:tgtEl>
                                          <p:spTgt spid="3">
                                            <p:txEl>
                                              <p:pRg st="3" end="3"/>
                                            </p:txEl>
                                          </p:spTgt>
                                        </p:tgtEl>
                                      </p:cBhvr>
                                      <p:to x="100000" y="95000"/>
                                    </p:animScale>
                                    <p:animScale>
                                      <p:cBhvr>
                                        <p:cTn id="107" dur="166" decel="50000">
                                          <p:stCondLst>
                                            <p:cond delay="1834"/>
                                          </p:stCondLst>
                                        </p:cTn>
                                        <p:tgtEl>
                                          <p:spTgt spid="3">
                                            <p:txEl>
                                              <p:pRg st="3" end="3"/>
                                            </p:txEl>
                                          </p:spTgt>
                                        </p:tgtEl>
                                      </p:cBhvr>
                                      <p:to x="100000" y="100000"/>
                                    </p:animScale>
                                  </p:childTnLst>
                                </p:cTn>
                              </p:par>
                            </p:childTnLst>
                          </p:cTn>
                        </p:par>
                      </p:childTnLst>
                    </p:cTn>
                  </p:par>
                  <p:par>
                    <p:cTn id="108" fill="hold">
                      <p:stCondLst>
                        <p:cond delay="indefinite"/>
                      </p:stCondLst>
                      <p:childTnLst>
                        <p:par>
                          <p:cTn id="109" fill="hold">
                            <p:stCondLst>
                              <p:cond delay="0"/>
                            </p:stCondLst>
                            <p:childTnLst>
                              <p:par>
                                <p:cTn id="110" presetID="26" presetClass="entr" presetSubtype="0" fill="hold" grpId="0" nodeType="clickEffect">
                                  <p:stCondLst>
                                    <p:cond delay="0"/>
                                  </p:stCondLst>
                                  <p:childTnLst>
                                    <p:set>
                                      <p:cBhvr>
                                        <p:cTn id="111" dur="1" fill="hold">
                                          <p:stCondLst>
                                            <p:cond delay="0"/>
                                          </p:stCondLst>
                                        </p:cTn>
                                        <p:tgtEl>
                                          <p:spTgt spid="3">
                                            <p:txEl>
                                              <p:pRg st="4" end="4"/>
                                            </p:txEl>
                                          </p:spTgt>
                                        </p:tgtEl>
                                        <p:attrNameLst>
                                          <p:attrName>style.visibility</p:attrName>
                                        </p:attrNameLst>
                                      </p:cBhvr>
                                      <p:to>
                                        <p:strVal val="visible"/>
                                      </p:to>
                                    </p:set>
                                    <p:animEffect transition="in" filter="wipe(down)">
                                      <p:cBhvr>
                                        <p:cTn id="112" dur="580">
                                          <p:stCondLst>
                                            <p:cond delay="0"/>
                                          </p:stCondLst>
                                        </p:cTn>
                                        <p:tgtEl>
                                          <p:spTgt spid="3">
                                            <p:txEl>
                                              <p:pRg st="4" end="4"/>
                                            </p:txEl>
                                          </p:spTgt>
                                        </p:tgtEl>
                                      </p:cBhvr>
                                    </p:animEffect>
                                    <p:anim calcmode="lin" valueType="num">
                                      <p:cBhvr>
                                        <p:cTn id="113"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114"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115"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116"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117"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18" dur="26">
                                          <p:stCondLst>
                                            <p:cond delay="650"/>
                                          </p:stCondLst>
                                        </p:cTn>
                                        <p:tgtEl>
                                          <p:spTgt spid="3">
                                            <p:txEl>
                                              <p:pRg st="4" end="4"/>
                                            </p:txEl>
                                          </p:spTgt>
                                        </p:tgtEl>
                                      </p:cBhvr>
                                      <p:to x="100000" y="60000"/>
                                    </p:animScale>
                                    <p:animScale>
                                      <p:cBhvr>
                                        <p:cTn id="119" dur="166" decel="50000">
                                          <p:stCondLst>
                                            <p:cond delay="676"/>
                                          </p:stCondLst>
                                        </p:cTn>
                                        <p:tgtEl>
                                          <p:spTgt spid="3">
                                            <p:txEl>
                                              <p:pRg st="4" end="4"/>
                                            </p:txEl>
                                          </p:spTgt>
                                        </p:tgtEl>
                                      </p:cBhvr>
                                      <p:to x="100000" y="100000"/>
                                    </p:animScale>
                                    <p:animScale>
                                      <p:cBhvr>
                                        <p:cTn id="120" dur="26">
                                          <p:stCondLst>
                                            <p:cond delay="1312"/>
                                          </p:stCondLst>
                                        </p:cTn>
                                        <p:tgtEl>
                                          <p:spTgt spid="3">
                                            <p:txEl>
                                              <p:pRg st="4" end="4"/>
                                            </p:txEl>
                                          </p:spTgt>
                                        </p:tgtEl>
                                      </p:cBhvr>
                                      <p:to x="100000" y="80000"/>
                                    </p:animScale>
                                    <p:animScale>
                                      <p:cBhvr>
                                        <p:cTn id="121" dur="166" decel="50000">
                                          <p:stCondLst>
                                            <p:cond delay="1338"/>
                                          </p:stCondLst>
                                        </p:cTn>
                                        <p:tgtEl>
                                          <p:spTgt spid="3">
                                            <p:txEl>
                                              <p:pRg st="4" end="4"/>
                                            </p:txEl>
                                          </p:spTgt>
                                        </p:tgtEl>
                                      </p:cBhvr>
                                      <p:to x="100000" y="100000"/>
                                    </p:animScale>
                                    <p:animScale>
                                      <p:cBhvr>
                                        <p:cTn id="122" dur="26">
                                          <p:stCondLst>
                                            <p:cond delay="1642"/>
                                          </p:stCondLst>
                                        </p:cTn>
                                        <p:tgtEl>
                                          <p:spTgt spid="3">
                                            <p:txEl>
                                              <p:pRg st="4" end="4"/>
                                            </p:txEl>
                                          </p:spTgt>
                                        </p:tgtEl>
                                      </p:cBhvr>
                                      <p:to x="100000" y="90000"/>
                                    </p:animScale>
                                    <p:animScale>
                                      <p:cBhvr>
                                        <p:cTn id="123" dur="166" decel="50000">
                                          <p:stCondLst>
                                            <p:cond delay="1668"/>
                                          </p:stCondLst>
                                        </p:cTn>
                                        <p:tgtEl>
                                          <p:spTgt spid="3">
                                            <p:txEl>
                                              <p:pRg st="4" end="4"/>
                                            </p:txEl>
                                          </p:spTgt>
                                        </p:tgtEl>
                                      </p:cBhvr>
                                      <p:to x="100000" y="100000"/>
                                    </p:animScale>
                                    <p:animScale>
                                      <p:cBhvr>
                                        <p:cTn id="124" dur="26">
                                          <p:stCondLst>
                                            <p:cond delay="1808"/>
                                          </p:stCondLst>
                                        </p:cTn>
                                        <p:tgtEl>
                                          <p:spTgt spid="3">
                                            <p:txEl>
                                              <p:pRg st="4" end="4"/>
                                            </p:txEl>
                                          </p:spTgt>
                                        </p:tgtEl>
                                      </p:cBhvr>
                                      <p:to x="100000" y="95000"/>
                                    </p:animScale>
                                    <p:animScale>
                                      <p:cBhvr>
                                        <p:cTn id="125" dur="166" decel="50000">
                                          <p:stCondLst>
                                            <p:cond delay="1834"/>
                                          </p:stCondLst>
                                        </p:cTn>
                                        <p:tgtEl>
                                          <p:spTgt spid="3">
                                            <p:txEl>
                                              <p:pRg st="4" end="4"/>
                                            </p:txEl>
                                          </p:spTgt>
                                        </p:tgtEl>
                                      </p:cBhvr>
                                      <p:to x="100000" y="100000"/>
                                    </p:animScale>
                                  </p:childTnLst>
                                </p:cTn>
                              </p:par>
                            </p:childTnLst>
                          </p:cTn>
                        </p:par>
                      </p:childTnLst>
                    </p:cTn>
                  </p:par>
                  <p:par>
                    <p:cTn id="126" fill="hold">
                      <p:stCondLst>
                        <p:cond delay="indefinite"/>
                      </p:stCondLst>
                      <p:childTnLst>
                        <p:par>
                          <p:cTn id="127" fill="hold">
                            <p:stCondLst>
                              <p:cond delay="0"/>
                            </p:stCondLst>
                            <p:childTnLst>
                              <p:par>
                                <p:cTn id="128" presetID="26" presetClass="entr" presetSubtype="0" fill="hold" grpId="0" nodeType="clickEffect">
                                  <p:stCondLst>
                                    <p:cond delay="0"/>
                                  </p:stCondLst>
                                  <p:childTnLst>
                                    <p:set>
                                      <p:cBhvr>
                                        <p:cTn id="129" dur="1" fill="hold">
                                          <p:stCondLst>
                                            <p:cond delay="0"/>
                                          </p:stCondLst>
                                        </p:cTn>
                                        <p:tgtEl>
                                          <p:spTgt spid="3">
                                            <p:txEl>
                                              <p:pRg st="5" end="5"/>
                                            </p:txEl>
                                          </p:spTgt>
                                        </p:tgtEl>
                                        <p:attrNameLst>
                                          <p:attrName>style.visibility</p:attrName>
                                        </p:attrNameLst>
                                      </p:cBhvr>
                                      <p:to>
                                        <p:strVal val="visible"/>
                                      </p:to>
                                    </p:set>
                                    <p:animEffect transition="in" filter="wipe(down)">
                                      <p:cBhvr>
                                        <p:cTn id="130" dur="580">
                                          <p:stCondLst>
                                            <p:cond delay="0"/>
                                          </p:stCondLst>
                                        </p:cTn>
                                        <p:tgtEl>
                                          <p:spTgt spid="3">
                                            <p:txEl>
                                              <p:pRg st="5" end="5"/>
                                            </p:txEl>
                                          </p:spTgt>
                                        </p:tgtEl>
                                      </p:cBhvr>
                                    </p:animEffect>
                                    <p:anim calcmode="lin" valueType="num">
                                      <p:cBhvr>
                                        <p:cTn id="131"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32"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33"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34"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35"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36" dur="26">
                                          <p:stCondLst>
                                            <p:cond delay="650"/>
                                          </p:stCondLst>
                                        </p:cTn>
                                        <p:tgtEl>
                                          <p:spTgt spid="3">
                                            <p:txEl>
                                              <p:pRg st="5" end="5"/>
                                            </p:txEl>
                                          </p:spTgt>
                                        </p:tgtEl>
                                      </p:cBhvr>
                                      <p:to x="100000" y="60000"/>
                                    </p:animScale>
                                    <p:animScale>
                                      <p:cBhvr>
                                        <p:cTn id="137" dur="166" decel="50000">
                                          <p:stCondLst>
                                            <p:cond delay="676"/>
                                          </p:stCondLst>
                                        </p:cTn>
                                        <p:tgtEl>
                                          <p:spTgt spid="3">
                                            <p:txEl>
                                              <p:pRg st="5" end="5"/>
                                            </p:txEl>
                                          </p:spTgt>
                                        </p:tgtEl>
                                      </p:cBhvr>
                                      <p:to x="100000" y="100000"/>
                                    </p:animScale>
                                    <p:animScale>
                                      <p:cBhvr>
                                        <p:cTn id="138" dur="26">
                                          <p:stCondLst>
                                            <p:cond delay="1312"/>
                                          </p:stCondLst>
                                        </p:cTn>
                                        <p:tgtEl>
                                          <p:spTgt spid="3">
                                            <p:txEl>
                                              <p:pRg st="5" end="5"/>
                                            </p:txEl>
                                          </p:spTgt>
                                        </p:tgtEl>
                                      </p:cBhvr>
                                      <p:to x="100000" y="80000"/>
                                    </p:animScale>
                                    <p:animScale>
                                      <p:cBhvr>
                                        <p:cTn id="139" dur="166" decel="50000">
                                          <p:stCondLst>
                                            <p:cond delay="1338"/>
                                          </p:stCondLst>
                                        </p:cTn>
                                        <p:tgtEl>
                                          <p:spTgt spid="3">
                                            <p:txEl>
                                              <p:pRg st="5" end="5"/>
                                            </p:txEl>
                                          </p:spTgt>
                                        </p:tgtEl>
                                      </p:cBhvr>
                                      <p:to x="100000" y="100000"/>
                                    </p:animScale>
                                    <p:animScale>
                                      <p:cBhvr>
                                        <p:cTn id="140" dur="26">
                                          <p:stCondLst>
                                            <p:cond delay="1642"/>
                                          </p:stCondLst>
                                        </p:cTn>
                                        <p:tgtEl>
                                          <p:spTgt spid="3">
                                            <p:txEl>
                                              <p:pRg st="5" end="5"/>
                                            </p:txEl>
                                          </p:spTgt>
                                        </p:tgtEl>
                                      </p:cBhvr>
                                      <p:to x="100000" y="90000"/>
                                    </p:animScale>
                                    <p:animScale>
                                      <p:cBhvr>
                                        <p:cTn id="141" dur="166" decel="50000">
                                          <p:stCondLst>
                                            <p:cond delay="1668"/>
                                          </p:stCondLst>
                                        </p:cTn>
                                        <p:tgtEl>
                                          <p:spTgt spid="3">
                                            <p:txEl>
                                              <p:pRg st="5" end="5"/>
                                            </p:txEl>
                                          </p:spTgt>
                                        </p:tgtEl>
                                      </p:cBhvr>
                                      <p:to x="100000" y="100000"/>
                                    </p:animScale>
                                    <p:animScale>
                                      <p:cBhvr>
                                        <p:cTn id="142" dur="26">
                                          <p:stCondLst>
                                            <p:cond delay="1808"/>
                                          </p:stCondLst>
                                        </p:cTn>
                                        <p:tgtEl>
                                          <p:spTgt spid="3">
                                            <p:txEl>
                                              <p:pRg st="5" end="5"/>
                                            </p:txEl>
                                          </p:spTgt>
                                        </p:tgtEl>
                                      </p:cBhvr>
                                      <p:to x="100000" y="95000"/>
                                    </p:animScale>
                                    <p:animScale>
                                      <p:cBhvr>
                                        <p:cTn id="143" dur="166" decel="50000">
                                          <p:stCondLst>
                                            <p:cond delay="1834"/>
                                          </p:stCondLst>
                                        </p:cTn>
                                        <p:tgtEl>
                                          <p:spTgt spid="3">
                                            <p:txEl>
                                              <p:pRg st="5" end="5"/>
                                            </p:txEl>
                                          </p:spTgt>
                                        </p:tgtEl>
                                      </p:cBhvr>
                                      <p:to x="100000" y="100000"/>
                                    </p:animScale>
                                  </p:childTnLst>
                                </p:cTn>
                              </p:par>
                            </p:childTnLst>
                          </p:cTn>
                        </p:par>
                      </p:childTnLst>
                    </p:cTn>
                  </p:par>
                  <p:par>
                    <p:cTn id="144" fill="hold">
                      <p:stCondLst>
                        <p:cond delay="indefinite"/>
                      </p:stCondLst>
                      <p:childTnLst>
                        <p:par>
                          <p:cTn id="145" fill="hold">
                            <p:stCondLst>
                              <p:cond delay="0"/>
                            </p:stCondLst>
                            <p:childTnLst>
                              <p:par>
                                <p:cTn id="146" presetID="26" presetClass="entr" presetSubtype="0" fill="hold" grpId="0" nodeType="clickEffect">
                                  <p:stCondLst>
                                    <p:cond delay="0"/>
                                  </p:stCondLst>
                                  <p:childTnLst>
                                    <p:set>
                                      <p:cBhvr>
                                        <p:cTn id="147" dur="1" fill="hold">
                                          <p:stCondLst>
                                            <p:cond delay="0"/>
                                          </p:stCondLst>
                                        </p:cTn>
                                        <p:tgtEl>
                                          <p:spTgt spid="3">
                                            <p:txEl>
                                              <p:pRg st="6" end="6"/>
                                            </p:txEl>
                                          </p:spTgt>
                                        </p:tgtEl>
                                        <p:attrNameLst>
                                          <p:attrName>style.visibility</p:attrName>
                                        </p:attrNameLst>
                                      </p:cBhvr>
                                      <p:to>
                                        <p:strVal val="visible"/>
                                      </p:to>
                                    </p:set>
                                    <p:animEffect transition="in" filter="wipe(down)">
                                      <p:cBhvr>
                                        <p:cTn id="148" dur="580">
                                          <p:stCondLst>
                                            <p:cond delay="0"/>
                                          </p:stCondLst>
                                        </p:cTn>
                                        <p:tgtEl>
                                          <p:spTgt spid="3">
                                            <p:txEl>
                                              <p:pRg st="6" end="6"/>
                                            </p:txEl>
                                          </p:spTgt>
                                        </p:tgtEl>
                                      </p:cBhvr>
                                    </p:animEffect>
                                    <p:anim calcmode="lin" valueType="num">
                                      <p:cBhvr>
                                        <p:cTn id="149"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50"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51"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52"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53"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54" dur="26">
                                          <p:stCondLst>
                                            <p:cond delay="650"/>
                                          </p:stCondLst>
                                        </p:cTn>
                                        <p:tgtEl>
                                          <p:spTgt spid="3">
                                            <p:txEl>
                                              <p:pRg st="6" end="6"/>
                                            </p:txEl>
                                          </p:spTgt>
                                        </p:tgtEl>
                                      </p:cBhvr>
                                      <p:to x="100000" y="60000"/>
                                    </p:animScale>
                                    <p:animScale>
                                      <p:cBhvr>
                                        <p:cTn id="155" dur="166" decel="50000">
                                          <p:stCondLst>
                                            <p:cond delay="676"/>
                                          </p:stCondLst>
                                        </p:cTn>
                                        <p:tgtEl>
                                          <p:spTgt spid="3">
                                            <p:txEl>
                                              <p:pRg st="6" end="6"/>
                                            </p:txEl>
                                          </p:spTgt>
                                        </p:tgtEl>
                                      </p:cBhvr>
                                      <p:to x="100000" y="100000"/>
                                    </p:animScale>
                                    <p:animScale>
                                      <p:cBhvr>
                                        <p:cTn id="156" dur="26">
                                          <p:stCondLst>
                                            <p:cond delay="1312"/>
                                          </p:stCondLst>
                                        </p:cTn>
                                        <p:tgtEl>
                                          <p:spTgt spid="3">
                                            <p:txEl>
                                              <p:pRg st="6" end="6"/>
                                            </p:txEl>
                                          </p:spTgt>
                                        </p:tgtEl>
                                      </p:cBhvr>
                                      <p:to x="100000" y="80000"/>
                                    </p:animScale>
                                    <p:animScale>
                                      <p:cBhvr>
                                        <p:cTn id="157" dur="166" decel="50000">
                                          <p:stCondLst>
                                            <p:cond delay="1338"/>
                                          </p:stCondLst>
                                        </p:cTn>
                                        <p:tgtEl>
                                          <p:spTgt spid="3">
                                            <p:txEl>
                                              <p:pRg st="6" end="6"/>
                                            </p:txEl>
                                          </p:spTgt>
                                        </p:tgtEl>
                                      </p:cBhvr>
                                      <p:to x="100000" y="100000"/>
                                    </p:animScale>
                                    <p:animScale>
                                      <p:cBhvr>
                                        <p:cTn id="158" dur="26">
                                          <p:stCondLst>
                                            <p:cond delay="1642"/>
                                          </p:stCondLst>
                                        </p:cTn>
                                        <p:tgtEl>
                                          <p:spTgt spid="3">
                                            <p:txEl>
                                              <p:pRg st="6" end="6"/>
                                            </p:txEl>
                                          </p:spTgt>
                                        </p:tgtEl>
                                      </p:cBhvr>
                                      <p:to x="100000" y="90000"/>
                                    </p:animScale>
                                    <p:animScale>
                                      <p:cBhvr>
                                        <p:cTn id="159" dur="166" decel="50000">
                                          <p:stCondLst>
                                            <p:cond delay="1668"/>
                                          </p:stCondLst>
                                        </p:cTn>
                                        <p:tgtEl>
                                          <p:spTgt spid="3">
                                            <p:txEl>
                                              <p:pRg st="6" end="6"/>
                                            </p:txEl>
                                          </p:spTgt>
                                        </p:tgtEl>
                                      </p:cBhvr>
                                      <p:to x="100000" y="100000"/>
                                    </p:animScale>
                                    <p:animScale>
                                      <p:cBhvr>
                                        <p:cTn id="160" dur="26">
                                          <p:stCondLst>
                                            <p:cond delay="1808"/>
                                          </p:stCondLst>
                                        </p:cTn>
                                        <p:tgtEl>
                                          <p:spTgt spid="3">
                                            <p:txEl>
                                              <p:pRg st="6" end="6"/>
                                            </p:txEl>
                                          </p:spTgt>
                                        </p:tgtEl>
                                      </p:cBhvr>
                                      <p:to x="100000" y="95000"/>
                                    </p:animScale>
                                    <p:animScale>
                                      <p:cBhvr>
                                        <p:cTn id="161" dur="166" decel="50000">
                                          <p:stCondLst>
                                            <p:cond delay="1834"/>
                                          </p:stCondLst>
                                        </p:cTn>
                                        <p:tgtEl>
                                          <p:spTgt spid="3">
                                            <p:txEl>
                                              <p:pRg st="6" end="6"/>
                                            </p:txEl>
                                          </p:spTgt>
                                        </p:tgtEl>
                                      </p:cBhvr>
                                      <p:to x="100000" y="100000"/>
                                    </p:animScale>
                                  </p:childTnLst>
                                </p:cTn>
                              </p:par>
                            </p:childTnLst>
                          </p:cTn>
                        </p:par>
                      </p:childTnLst>
                    </p:cTn>
                  </p:par>
                  <p:par>
                    <p:cTn id="162" fill="hold">
                      <p:stCondLst>
                        <p:cond delay="indefinite"/>
                      </p:stCondLst>
                      <p:childTnLst>
                        <p:par>
                          <p:cTn id="163" fill="hold">
                            <p:stCondLst>
                              <p:cond delay="0"/>
                            </p:stCondLst>
                            <p:childTnLst>
                              <p:par>
                                <p:cTn id="164" presetID="26" presetClass="entr" presetSubtype="0" fill="hold" grpId="0" nodeType="clickEffect">
                                  <p:stCondLst>
                                    <p:cond delay="0"/>
                                  </p:stCondLst>
                                  <p:childTnLst>
                                    <p:set>
                                      <p:cBhvr>
                                        <p:cTn id="165" dur="1" fill="hold">
                                          <p:stCondLst>
                                            <p:cond delay="0"/>
                                          </p:stCondLst>
                                        </p:cTn>
                                        <p:tgtEl>
                                          <p:spTgt spid="3">
                                            <p:txEl>
                                              <p:pRg st="7" end="7"/>
                                            </p:txEl>
                                          </p:spTgt>
                                        </p:tgtEl>
                                        <p:attrNameLst>
                                          <p:attrName>style.visibility</p:attrName>
                                        </p:attrNameLst>
                                      </p:cBhvr>
                                      <p:to>
                                        <p:strVal val="visible"/>
                                      </p:to>
                                    </p:set>
                                    <p:animEffect transition="in" filter="wipe(down)">
                                      <p:cBhvr>
                                        <p:cTn id="166" dur="580">
                                          <p:stCondLst>
                                            <p:cond delay="0"/>
                                          </p:stCondLst>
                                        </p:cTn>
                                        <p:tgtEl>
                                          <p:spTgt spid="3">
                                            <p:txEl>
                                              <p:pRg st="7" end="7"/>
                                            </p:txEl>
                                          </p:spTgt>
                                        </p:tgtEl>
                                      </p:cBhvr>
                                    </p:animEffect>
                                    <p:anim calcmode="lin" valueType="num">
                                      <p:cBhvr>
                                        <p:cTn id="167"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68"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69"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70"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71"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72" dur="26">
                                          <p:stCondLst>
                                            <p:cond delay="650"/>
                                          </p:stCondLst>
                                        </p:cTn>
                                        <p:tgtEl>
                                          <p:spTgt spid="3">
                                            <p:txEl>
                                              <p:pRg st="7" end="7"/>
                                            </p:txEl>
                                          </p:spTgt>
                                        </p:tgtEl>
                                      </p:cBhvr>
                                      <p:to x="100000" y="60000"/>
                                    </p:animScale>
                                    <p:animScale>
                                      <p:cBhvr>
                                        <p:cTn id="173" dur="166" decel="50000">
                                          <p:stCondLst>
                                            <p:cond delay="676"/>
                                          </p:stCondLst>
                                        </p:cTn>
                                        <p:tgtEl>
                                          <p:spTgt spid="3">
                                            <p:txEl>
                                              <p:pRg st="7" end="7"/>
                                            </p:txEl>
                                          </p:spTgt>
                                        </p:tgtEl>
                                      </p:cBhvr>
                                      <p:to x="100000" y="100000"/>
                                    </p:animScale>
                                    <p:animScale>
                                      <p:cBhvr>
                                        <p:cTn id="174" dur="26">
                                          <p:stCondLst>
                                            <p:cond delay="1312"/>
                                          </p:stCondLst>
                                        </p:cTn>
                                        <p:tgtEl>
                                          <p:spTgt spid="3">
                                            <p:txEl>
                                              <p:pRg st="7" end="7"/>
                                            </p:txEl>
                                          </p:spTgt>
                                        </p:tgtEl>
                                      </p:cBhvr>
                                      <p:to x="100000" y="80000"/>
                                    </p:animScale>
                                    <p:animScale>
                                      <p:cBhvr>
                                        <p:cTn id="175" dur="166" decel="50000">
                                          <p:stCondLst>
                                            <p:cond delay="1338"/>
                                          </p:stCondLst>
                                        </p:cTn>
                                        <p:tgtEl>
                                          <p:spTgt spid="3">
                                            <p:txEl>
                                              <p:pRg st="7" end="7"/>
                                            </p:txEl>
                                          </p:spTgt>
                                        </p:tgtEl>
                                      </p:cBhvr>
                                      <p:to x="100000" y="100000"/>
                                    </p:animScale>
                                    <p:animScale>
                                      <p:cBhvr>
                                        <p:cTn id="176" dur="26">
                                          <p:stCondLst>
                                            <p:cond delay="1642"/>
                                          </p:stCondLst>
                                        </p:cTn>
                                        <p:tgtEl>
                                          <p:spTgt spid="3">
                                            <p:txEl>
                                              <p:pRg st="7" end="7"/>
                                            </p:txEl>
                                          </p:spTgt>
                                        </p:tgtEl>
                                      </p:cBhvr>
                                      <p:to x="100000" y="90000"/>
                                    </p:animScale>
                                    <p:animScale>
                                      <p:cBhvr>
                                        <p:cTn id="177" dur="166" decel="50000">
                                          <p:stCondLst>
                                            <p:cond delay="1668"/>
                                          </p:stCondLst>
                                        </p:cTn>
                                        <p:tgtEl>
                                          <p:spTgt spid="3">
                                            <p:txEl>
                                              <p:pRg st="7" end="7"/>
                                            </p:txEl>
                                          </p:spTgt>
                                        </p:tgtEl>
                                      </p:cBhvr>
                                      <p:to x="100000" y="100000"/>
                                    </p:animScale>
                                    <p:animScale>
                                      <p:cBhvr>
                                        <p:cTn id="178" dur="26">
                                          <p:stCondLst>
                                            <p:cond delay="1808"/>
                                          </p:stCondLst>
                                        </p:cTn>
                                        <p:tgtEl>
                                          <p:spTgt spid="3">
                                            <p:txEl>
                                              <p:pRg st="7" end="7"/>
                                            </p:txEl>
                                          </p:spTgt>
                                        </p:tgtEl>
                                      </p:cBhvr>
                                      <p:to x="100000" y="95000"/>
                                    </p:animScale>
                                    <p:animScale>
                                      <p:cBhvr>
                                        <p:cTn id="179" dur="166" decel="50000">
                                          <p:stCondLst>
                                            <p:cond delay="1834"/>
                                          </p:stCondLst>
                                        </p:cTn>
                                        <p:tgtEl>
                                          <p:spTgt spid="3">
                                            <p:txEl>
                                              <p:pRg st="7" end="7"/>
                                            </p:txEl>
                                          </p:spTgt>
                                        </p:tgtEl>
                                      </p:cBhvr>
                                      <p:to x="100000" y="100000"/>
                                    </p:animScale>
                                  </p:childTnLst>
                                </p:cTn>
                              </p:par>
                            </p:childTnLst>
                          </p:cTn>
                        </p:par>
                      </p:childTnLst>
                    </p:cTn>
                  </p:par>
                  <p:par>
                    <p:cTn id="180" fill="hold">
                      <p:stCondLst>
                        <p:cond delay="indefinite"/>
                      </p:stCondLst>
                      <p:childTnLst>
                        <p:par>
                          <p:cTn id="181" fill="hold">
                            <p:stCondLst>
                              <p:cond delay="0"/>
                            </p:stCondLst>
                            <p:childTnLst>
                              <p:par>
                                <p:cTn id="182" presetID="26" presetClass="entr" presetSubtype="0" fill="hold" grpId="0" nodeType="clickEffect">
                                  <p:stCondLst>
                                    <p:cond delay="0"/>
                                  </p:stCondLst>
                                  <p:childTnLst>
                                    <p:set>
                                      <p:cBhvr>
                                        <p:cTn id="183" dur="1" fill="hold">
                                          <p:stCondLst>
                                            <p:cond delay="0"/>
                                          </p:stCondLst>
                                        </p:cTn>
                                        <p:tgtEl>
                                          <p:spTgt spid="3">
                                            <p:txEl>
                                              <p:pRg st="8" end="8"/>
                                            </p:txEl>
                                          </p:spTgt>
                                        </p:tgtEl>
                                        <p:attrNameLst>
                                          <p:attrName>style.visibility</p:attrName>
                                        </p:attrNameLst>
                                      </p:cBhvr>
                                      <p:to>
                                        <p:strVal val="visible"/>
                                      </p:to>
                                    </p:set>
                                    <p:animEffect transition="in" filter="wipe(down)">
                                      <p:cBhvr>
                                        <p:cTn id="184" dur="580">
                                          <p:stCondLst>
                                            <p:cond delay="0"/>
                                          </p:stCondLst>
                                        </p:cTn>
                                        <p:tgtEl>
                                          <p:spTgt spid="3">
                                            <p:txEl>
                                              <p:pRg st="8" end="8"/>
                                            </p:txEl>
                                          </p:spTgt>
                                        </p:tgtEl>
                                      </p:cBhvr>
                                    </p:animEffect>
                                    <p:anim calcmode="lin" valueType="num">
                                      <p:cBhvr>
                                        <p:cTn id="185"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86"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87"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88"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89"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90" dur="26">
                                          <p:stCondLst>
                                            <p:cond delay="650"/>
                                          </p:stCondLst>
                                        </p:cTn>
                                        <p:tgtEl>
                                          <p:spTgt spid="3">
                                            <p:txEl>
                                              <p:pRg st="8" end="8"/>
                                            </p:txEl>
                                          </p:spTgt>
                                        </p:tgtEl>
                                      </p:cBhvr>
                                      <p:to x="100000" y="60000"/>
                                    </p:animScale>
                                    <p:animScale>
                                      <p:cBhvr>
                                        <p:cTn id="191" dur="166" decel="50000">
                                          <p:stCondLst>
                                            <p:cond delay="676"/>
                                          </p:stCondLst>
                                        </p:cTn>
                                        <p:tgtEl>
                                          <p:spTgt spid="3">
                                            <p:txEl>
                                              <p:pRg st="8" end="8"/>
                                            </p:txEl>
                                          </p:spTgt>
                                        </p:tgtEl>
                                      </p:cBhvr>
                                      <p:to x="100000" y="100000"/>
                                    </p:animScale>
                                    <p:animScale>
                                      <p:cBhvr>
                                        <p:cTn id="192" dur="26">
                                          <p:stCondLst>
                                            <p:cond delay="1312"/>
                                          </p:stCondLst>
                                        </p:cTn>
                                        <p:tgtEl>
                                          <p:spTgt spid="3">
                                            <p:txEl>
                                              <p:pRg st="8" end="8"/>
                                            </p:txEl>
                                          </p:spTgt>
                                        </p:tgtEl>
                                      </p:cBhvr>
                                      <p:to x="100000" y="80000"/>
                                    </p:animScale>
                                    <p:animScale>
                                      <p:cBhvr>
                                        <p:cTn id="193" dur="166" decel="50000">
                                          <p:stCondLst>
                                            <p:cond delay="1338"/>
                                          </p:stCondLst>
                                        </p:cTn>
                                        <p:tgtEl>
                                          <p:spTgt spid="3">
                                            <p:txEl>
                                              <p:pRg st="8" end="8"/>
                                            </p:txEl>
                                          </p:spTgt>
                                        </p:tgtEl>
                                      </p:cBhvr>
                                      <p:to x="100000" y="100000"/>
                                    </p:animScale>
                                    <p:animScale>
                                      <p:cBhvr>
                                        <p:cTn id="194" dur="26">
                                          <p:stCondLst>
                                            <p:cond delay="1642"/>
                                          </p:stCondLst>
                                        </p:cTn>
                                        <p:tgtEl>
                                          <p:spTgt spid="3">
                                            <p:txEl>
                                              <p:pRg st="8" end="8"/>
                                            </p:txEl>
                                          </p:spTgt>
                                        </p:tgtEl>
                                      </p:cBhvr>
                                      <p:to x="100000" y="90000"/>
                                    </p:animScale>
                                    <p:animScale>
                                      <p:cBhvr>
                                        <p:cTn id="195" dur="166" decel="50000">
                                          <p:stCondLst>
                                            <p:cond delay="1668"/>
                                          </p:stCondLst>
                                        </p:cTn>
                                        <p:tgtEl>
                                          <p:spTgt spid="3">
                                            <p:txEl>
                                              <p:pRg st="8" end="8"/>
                                            </p:txEl>
                                          </p:spTgt>
                                        </p:tgtEl>
                                      </p:cBhvr>
                                      <p:to x="100000" y="100000"/>
                                    </p:animScale>
                                    <p:animScale>
                                      <p:cBhvr>
                                        <p:cTn id="196" dur="26">
                                          <p:stCondLst>
                                            <p:cond delay="1808"/>
                                          </p:stCondLst>
                                        </p:cTn>
                                        <p:tgtEl>
                                          <p:spTgt spid="3">
                                            <p:txEl>
                                              <p:pRg st="8" end="8"/>
                                            </p:txEl>
                                          </p:spTgt>
                                        </p:tgtEl>
                                      </p:cBhvr>
                                      <p:to x="100000" y="95000"/>
                                    </p:animScale>
                                    <p:animScale>
                                      <p:cBhvr>
                                        <p:cTn id="197" dur="166" decel="50000">
                                          <p:stCondLst>
                                            <p:cond delay="1834"/>
                                          </p:stCondLst>
                                        </p:cTn>
                                        <p:tgtEl>
                                          <p:spTgt spid="3">
                                            <p:txEl>
                                              <p:pRg st="8" end="8"/>
                                            </p:txEl>
                                          </p:spTgt>
                                        </p:tgtEl>
                                      </p:cBhvr>
                                      <p:to x="100000" y="100000"/>
                                    </p:animScale>
                                  </p:childTnLst>
                                </p:cTn>
                              </p:par>
                            </p:childTnLst>
                          </p:cTn>
                        </p:par>
                      </p:childTnLst>
                    </p:cTn>
                  </p:par>
                  <p:par>
                    <p:cTn id="198" fill="hold">
                      <p:stCondLst>
                        <p:cond delay="indefinite"/>
                      </p:stCondLst>
                      <p:childTnLst>
                        <p:par>
                          <p:cTn id="199" fill="hold">
                            <p:stCondLst>
                              <p:cond delay="0"/>
                            </p:stCondLst>
                            <p:childTnLst>
                              <p:par>
                                <p:cTn id="200" presetID="26" presetClass="entr" presetSubtype="0" fill="hold" grpId="0" nodeType="clickEffect">
                                  <p:stCondLst>
                                    <p:cond delay="0"/>
                                  </p:stCondLst>
                                  <p:childTnLst>
                                    <p:set>
                                      <p:cBhvr>
                                        <p:cTn id="201" dur="1" fill="hold">
                                          <p:stCondLst>
                                            <p:cond delay="0"/>
                                          </p:stCondLst>
                                        </p:cTn>
                                        <p:tgtEl>
                                          <p:spTgt spid="3">
                                            <p:txEl>
                                              <p:pRg st="9" end="9"/>
                                            </p:txEl>
                                          </p:spTgt>
                                        </p:tgtEl>
                                        <p:attrNameLst>
                                          <p:attrName>style.visibility</p:attrName>
                                        </p:attrNameLst>
                                      </p:cBhvr>
                                      <p:to>
                                        <p:strVal val="visible"/>
                                      </p:to>
                                    </p:set>
                                    <p:animEffect transition="in" filter="wipe(down)">
                                      <p:cBhvr>
                                        <p:cTn id="202" dur="580">
                                          <p:stCondLst>
                                            <p:cond delay="0"/>
                                          </p:stCondLst>
                                        </p:cTn>
                                        <p:tgtEl>
                                          <p:spTgt spid="3">
                                            <p:txEl>
                                              <p:pRg st="9" end="9"/>
                                            </p:txEl>
                                          </p:spTgt>
                                        </p:tgtEl>
                                      </p:cBhvr>
                                    </p:animEffect>
                                    <p:anim calcmode="lin" valueType="num">
                                      <p:cBhvr>
                                        <p:cTn id="203" dur="1822"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204" dur="664"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205" dur="664" tmFilter="0, 0; 0.125,0.2665; 0.25,0.4; 0.375,0.465; 0.5,0.5;  0.625,0.535; 0.75,0.6; 0.875,0.7335; 1,1">
                                          <p:stCondLst>
                                            <p:cond delay="664"/>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206" dur="332" tmFilter="0, 0; 0.125,0.2665; 0.25,0.4; 0.375,0.465; 0.5,0.5;  0.625,0.535; 0.75,0.6; 0.875,0.7335; 1,1">
                                          <p:stCondLst>
                                            <p:cond delay="1324"/>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207" dur="164" tmFilter="0, 0; 0.125,0.2665; 0.25,0.4; 0.375,0.465; 0.5,0.5;  0.625,0.535; 0.75,0.6; 0.875,0.7335; 1,1">
                                          <p:stCondLst>
                                            <p:cond delay="1656"/>
                                          </p:stCondLst>
                                        </p:cTn>
                                        <p:tgtEl>
                                          <p:spTgt spid="3">
                                            <p:txEl>
                                              <p:pRg st="9" end="9"/>
                                            </p:txEl>
                                          </p:spTgt>
                                        </p:tgtEl>
                                        <p:attrNameLst>
                                          <p:attrName>ppt_y</p:attrName>
                                        </p:attrNameLst>
                                      </p:cBhvr>
                                      <p:tavLst>
                                        <p:tav tm="0" fmla="#ppt_y-sin(pi*$)/81">
                                          <p:val>
                                            <p:fltVal val="0"/>
                                          </p:val>
                                        </p:tav>
                                        <p:tav tm="100000">
                                          <p:val>
                                            <p:fltVal val="1"/>
                                          </p:val>
                                        </p:tav>
                                      </p:tavLst>
                                    </p:anim>
                                    <p:animScale>
                                      <p:cBhvr>
                                        <p:cTn id="208" dur="26">
                                          <p:stCondLst>
                                            <p:cond delay="650"/>
                                          </p:stCondLst>
                                        </p:cTn>
                                        <p:tgtEl>
                                          <p:spTgt spid="3">
                                            <p:txEl>
                                              <p:pRg st="9" end="9"/>
                                            </p:txEl>
                                          </p:spTgt>
                                        </p:tgtEl>
                                      </p:cBhvr>
                                      <p:to x="100000" y="60000"/>
                                    </p:animScale>
                                    <p:animScale>
                                      <p:cBhvr>
                                        <p:cTn id="209" dur="166" decel="50000">
                                          <p:stCondLst>
                                            <p:cond delay="676"/>
                                          </p:stCondLst>
                                        </p:cTn>
                                        <p:tgtEl>
                                          <p:spTgt spid="3">
                                            <p:txEl>
                                              <p:pRg st="9" end="9"/>
                                            </p:txEl>
                                          </p:spTgt>
                                        </p:tgtEl>
                                      </p:cBhvr>
                                      <p:to x="100000" y="100000"/>
                                    </p:animScale>
                                    <p:animScale>
                                      <p:cBhvr>
                                        <p:cTn id="210" dur="26">
                                          <p:stCondLst>
                                            <p:cond delay="1312"/>
                                          </p:stCondLst>
                                        </p:cTn>
                                        <p:tgtEl>
                                          <p:spTgt spid="3">
                                            <p:txEl>
                                              <p:pRg st="9" end="9"/>
                                            </p:txEl>
                                          </p:spTgt>
                                        </p:tgtEl>
                                      </p:cBhvr>
                                      <p:to x="100000" y="80000"/>
                                    </p:animScale>
                                    <p:animScale>
                                      <p:cBhvr>
                                        <p:cTn id="211" dur="166" decel="50000">
                                          <p:stCondLst>
                                            <p:cond delay="1338"/>
                                          </p:stCondLst>
                                        </p:cTn>
                                        <p:tgtEl>
                                          <p:spTgt spid="3">
                                            <p:txEl>
                                              <p:pRg st="9" end="9"/>
                                            </p:txEl>
                                          </p:spTgt>
                                        </p:tgtEl>
                                      </p:cBhvr>
                                      <p:to x="100000" y="100000"/>
                                    </p:animScale>
                                    <p:animScale>
                                      <p:cBhvr>
                                        <p:cTn id="212" dur="26">
                                          <p:stCondLst>
                                            <p:cond delay="1642"/>
                                          </p:stCondLst>
                                        </p:cTn>
                                        <p:tgtEl>
                                          <p:spTgt spid="3">
                                            <p:txEl>
                                              <p:pRg st="9" end="9"/>
                                            </p:txEl>
                                          </p:spTgt>
                                        </p:tgtEl>
                                      </p:cBhvr>
                                      <p:to x="100000" y="90000"/>
                                    </p:animScale>
                                    <p:animScale>
                                      <p:cBhvr>
                                        <p:cTn id="213" dur="166" decel="50000">
                                          <p:stCondLst>
                                            <p:cond delay="1668"/>
                                          </p:stCondLst>
                                        </p:cTn>
                                        <p:tgtEl>
                                          <p:spTgt spid="3">
                                            <p:txEl>
                                              <p:pRg st="9" end="9"/>
                                            </p:txEl>
                                          </p:spTgt>
                                        </p:tgtEl>
                                      </p:cBhvr>
                                      <p:to x="100000" y="100000"/>
                                    </p:animScale>
                                    <p:animScale>
                                      <p:cBhvr>
                                        <p:cTn id="214" dur="26">
                                          <p:stCondLst>
                                            <p:cond delay="1808"/>
                                          </p:stCondLst>
                                        </p:cTn>
                                        <p:tgtEl>
                                          <p:spTgt spid="3">
                                            <p:txEl>
                                              <p:pRg st="9" end="9"/>
                                            </p:txEl>
                                          </p:spTgt>
                                        </p:tgtEl>
                                      </p:cBhvr>
                                      <p:to x="100000" y="95000"/>
                                    </p:animScale>
                                    <p:animScale>
                                      <p:cBhvr>
                                        <p:cTn id="215" dur="166" decel="50000">
                                          <p:stCondLst>
                                            <p:cond delay="1834"/>
                                          </p:stCondLst>
                                        </p:cTn>
                                        <p:tgtEl>
                                          <p:spTgt spid="3">
                                            <p:txEl>
                                              <p:pRg st="9" end="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85728"/>
            <a:ext cx="6629400" cy="1143000"/>
          </a:xfrm>
        </p:spPr>
        <p:txBody>
          <a:bodyPr>
            <a:normAutofit fontScale="90000"/>
          </a:bodyPr>
          <a:lstStyle/>
          <a:p>
            <a:pPr fontAlgn="auto">
              <a:spcAft>
                <a:spcPts val="0"/>
              </a:spcAft>
              <a:defRPr/>
            </a:pPr>
            <a:r>
              <a:rPr lang="fr-FR" sz="3100" dirty="0" smtClean="0">
                <a:solidFill>
                  <a:schemeClr val="accent5">
                    <a:lumMod val="75000"/>
                  </a:schemeClr>
                </a:solidFill>
              </a:rPr>
              <a:t>Déroulement de la réunion(3/3):</a:t>
            </a:r>
            <a:r>
              <a:rPr lang="fr-FR" dirty="0" smtClean="0"/>
              <a:t/>
            </a:r>
            <a:br>
              <a:rPr lang="fr-FR" dirty="0" smtClean="0"/>
            </a:br>
            <a:endParaRPr lang="fr-FR" dirty="0"/>
          </a:p>
        </p:txBody>
      </p:sp>
      <p:sp>
        <p:nvSpPr>
          <p:cNvPr id="3" name="Espace réservé du contenu 2"/>
          <p:cNvSpPr>
            <a:spLocks noGrp="1"/>
          </p:cNvSpPr>
          <p:nvPr>
            <p:ph idx="1"/>
          </p:nvPr>
        </p:nvSpPr>
        <p:spPr>
          <a:xfrm>
            <a:off x="0" y="0"/>
            <a:ext cx="9144000" cy="6858000"/>
          </a:xfrm>
        </p:spPr>
        <p:txBody>
          <a:bodyPr/>
          <a:lstStyle/>
          <a:p>
            <a:pPr fontAlgn="auto">
              <a:spcAft>
                <a:spcPts val="0"/>
              </a:spcAft>
              <a:defRPr/>
            </a:pPr>
            <a:endParaRPr lang="fr-FR" dirty="0" smtClean="0">
              <a:effectLst/>
            </a:endParaRPr>
          </a:p>
          <a:p>
            <a:pPr fontAlgn="auto">
              <a:spcAft>
                <a:spcPts val="0"/>
              </a:spcAft>
              <a:defRPr/>
            </a:pPr>
            <a:r>
              <a:rPr lang="fr-FR" dirty="0" smtClean="0">
                <a:solidFill>
                  <a:schemeClr val="accent2">
                    <a:lumMod val="40000"/>
                    <a:lumOff val="60000"/>
                  </a:schemeClr>
                </a:solidFill>
              </a:rPr>
              <a:t> </a:t>
            </a:r>
            <a:r>
              <a:rPr lang="fr-FR" b="1" dirty="0" smtClean="0">
                <a:solidFill>
                  <a:schemeClr val="accent2">
                    <a:lumMod val="40000"/>
                    <a:lumOff val="60000"/>
                  </a:schemeClr>
                </a:solidFill>
              </a:rPr>
              <a:t>La clôture des débats:</a:t>
            </a:r>
            <a:endParaRPr lang="fr-FR" dirty="0" smtClean="0">
              <a:solidFill>
                <a:schemeClr val="accent2">
                  <a:lumMod val="40000"/>
                  <a:lumOff val="60000"/>
                </a:schemeClr>
              </a:solidFill>
              <a:effectLst/>
            </a:endParaRPr>
          </a:p>
          <a:p>
            <a:pPr fontAlgn="auto">
              <a:spcAft>
                <a:spcPts val="0"/>
              </a:spcAft>
              <a:defRPr/>
            </a:pPr>
            <a:endParaRPr lang="fr-FR" dirty="0" smtClean="0">
              <a:effectLst/>
            </a:endParaRPr>
          </a:p>
          <a:p>
            <a:pPr fontAlgn="auto">
              <a:spcAft>
                <a:spcPts val="0"/>
              </a:spcAft>
              <a:buFont typeface="Wingdings" pitchFamily="2" charset="2"/>
              <a:buNone/>
              <a:defRPr/>
            </a:pPr>
            <a:r>
              <a:rPr lang="fr-FR" dirty="0" smtClean="0">
                <a:effectLst/>
              </a:rPr>
              <a:t>       </a:t>
            </a:r>
            <a:r>
              <a:rPr lang="fr-FR" sz="2000" b="1" dirty="0" smtClean="0">
                <a:effectLst/>
              </a:rPr>
              <a:t>Le groupe doit se séparer sur des conclusions claires pour tous. Un accord s'est dégagé, certaines actions sont prévues : il est nécessaire d'en définir les modalités pratiques d'application pour rendre la décision opérationnelle </a:t>
            </a:r>
            <a:r>
              <a:rPr lang="fr-FR" sz="2000" b="1" i="1" dirty="0" smtClean="0"/>
              <a:t>(plan d’action).</a:t>
            </a:r>
          </a:p>
          <a:p>
            <a:pPr fontAlgn="auto">
              <a:spcAft>
                <a:spcPts val="0"/>
              </a:spcAft>
              <a:buFont typeface="Wingdings" pitchFamily="2" charset="2"/>
              <a:buNone/>
              <a:defRPr/>
            </a:pPr>
            <a:endParaRPr lang="fr-FR" dirty="0">
              <a:effectLst/>
            </a:endParaRPr>
          </a:p>
        </p:txBody>
      </p:sp>
      <p:sp>
        <p:nvSpPr>
          <p:cNvPr id="4" name="Ellipse 3"/>
          <p:cNvSpPr/>
          <p:nvPr/>
        </p:nvSpPr>
        <p:spPr>
          <a:xfrm>
            <a:off x="7929586" y="5715016"/>
            <a:ext cx="928694" cy="785818"/>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smtClean="0">
                <a:solidFill>
                  <a:schemeClr val="accent3">
                    <a:lumMod val="75000"/>
                  </a:schemeClr>
                </a:solidFill>
              </a:rPr>
              <a:t>14</a:t>
            </a:r>
            <a:endParaRPr lang="fr-FR" sz="2800" b="1" dirty="0">
              <a:solidFill>
                <a:schemeClr val="accent3">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1"/>
                                          </p:val>
                                        </p:tav>
                                        <p:tav tm="100000">
                                          <p:val>
                                            <p:strVal val="#ppt_x"/>
                                          </p:val>
                                        </p:tav>
                                      </p:tavLst>
                                    </p:anim>
                                    <p:anim calcmode="lin" valueType="num">
                                      <p:cBhvr>
                                        <p:cTn id="17"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wipe(down)">
                                      <p:cBhvr>
                                        <p:cTn id="22" dur="580">
                                          <p:stCondLst>
                                            <p:cond delay="0"/>
                                          </p:stCondLst>
                                        </p:cTn>
                                        <p:tgtEl>
                                          <p:spTgt spid="3">
                                            <p:bg/>
                                          </p:spTgt>
                                        </p:tgtEl>
                                      </p:cBhvr>
                                    </p:animEffect>
                                    <p:anim calcmode="lin" valueType="num">
                                      <p:cBhvr>
                                        <p:cTn id="23"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bg/>
                                          </p:spTgt>
                                        </p:tgtEl>
                                      </p:cBhvr>
                                      <p:to x="100000" y="60000"/>
                                    </p:animScale>
                                    <p:animScale>
                                      <p:cBhvr>
                                        <p:cTn id="29" dur="166" decel="50000">
                                          <p:stCondLst>
                                            <p:cond delay="676"/>
                                          </p:stCondLst>
                                        </p:cTn>
                                        <p:tgtEl>
                                          <p:spTgt spid="3">
                                            <p:bg/>
                                          </p:spTgt>
                                        </p:tgtEl>
                                      </p:cBhvr>
                                      <p:to x="100000" y="100000"/>
                                    </p:animScale>
                                    <p:animScale>
                                      <p:cBhvr>
                                        <p:cTn id="30" dur="26">
                                          <p:stCondLst>
                                            <p:cond delay="1312"/>
                                          </p:stCondLst>
                                        </p:cTn>
                                        <p:tgtEl>
                                          <p:spTgt spid="3">
                                            <p:bg/>
                                          </p:spTgt>
                                        </p:tgtEl>
                                      </p:cBhvr>
                                      <p:to x="100000" y="80000"/>
                                    </p:animScale>
                                    <p:animScale>
                                      <p:cBhvr>
                                        <p:cTn id="31" dur="166" decel="50000">
                                          <p:stCondLst>
                                            <p:cond delay="1338"/>
                                          </p:stCondLst>
                                        </p:cTn>
                                        <p:tgtEl>
                                          <p:spTgt spid="3">
                                            <p:bg/>
                                          </p:spTgt>
                                        </p:tgtEl>
                                      </p:cBhvr>
                                      <p:to x="100000" y="100000"/>
                                    </p:animScale>
                                    <p:animScale>
                                      <p:cBhvr>
                                        <p:cTn id="32" dur="26">
                                          <p:stCondLst>
                                            <p:cond delay="1642"/>
                                          </p:stCondLst>
                                        </p:cTn>
                                        <p:tgtEl>
                                          <p:spTgt spid="3">
                                            <p:bg/>
                                          </p:spTgt>
                                        </p:tgtEl>
                                      </p:cBhvr>
                                      <p:to x="100000" y="90000"/>
                                    </p:animScale>
                                    <p:animScale>
                                      <p:cBhvr>
                                        <p:cTn id="33" dur="166" decel="50000">
                                          <p:stCondLst>
                                            <p:cond delay="1668"/>
                                          </p:stCondLst>
                                        </p:cTn>
                                        <p:tgtEl>
                                          <p:spTgt spid="3">
                                            <p:bg/>
                                          </p:spTgt>
                                        </p:tgtEl>
                                      </p:cBhvr>
                                      <p:to x="100000" y="100000"/>
                                    </p:animScale>
                                    <p:animScale>
                                      <p:cBhvr>
                                        <p:cTn id="34" dur="26">
                                          <p:stCondLst>
                                            <p:cond delay="1808"/>
                                          </p:stCondLst>
                                        </p:cTn>
                                        <p:tgtEl>
                                          <p:spTgt spid="3">
                                            <p:bg/>
                                          </p:spTgt>
                                        </p:tgtEl>
                                      </p:cBhvr>
                                      <p:to x="100000" y="95000"/>
                                    </p:animScale>
                                    <p:animScale>
                                      <p:cBhvr>
                                        <p:cTn id="35" dur="166" decel="50000">
                                          <p:stCondLst>
                                            <p:cond delay="1834"/>
                                          </p:stCondLst>
                                        </p:cTn>
                                        <p:tgtEl>
                                          <p:spTgt spid="3">
                                            <p:bg/>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animEffect transition="in" filter="wipe(down)">
                                      <p:cBhvr>
                                        <p:cTn id="40" dur="580">
                                          <p:stCondLst>
                                            <p:cond delay="0"/>
                                          </p:stCondLst>
                                        </p:cTn>
                                        <p:tgtEl>
                                          <p:spTgt spid="3">
                                            <p:txEl>
                                              <p:pRg st="1" end="1"/>
                                            </p:txEl>
                                          </p:spTgt>
                                        </p:tgtEl>
                                      </p:cBhvr>
                                    </p:animEffect>
                                    <p:anim calcmode="lin" valueType="num">
                                      <p:cBhvr>
                                        <p:cTn id="4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1" end="1"/>
                                            </p:txEl>
                                          </p:spTgt>
                                        </p:tgtEl>
                                      </p:cBhvr>
                                      <p:to x="100000" y="60000"/>
                                    </p:animScale>
                                    <p:animScale>
                                      <p:cBhvr>
                                        <p:cTn id="47" dur="166" decel="50000">
                                          <p:stCondLst>
                                            <p:cond delay="676"/>
                                          </p:stCondLst>
                                        </p:cTn>
                                        <p:tgtEl>
                                          <p:spTgt spid="3">
                                            <p:txEl>
                                              <p:pRg st="1" end="1"/>
                                            </p:txEl>
                                          </p:spTgt>
                                        </p:tgtEl>
                                      </p:cBhvr>
                                      <p:to x="100000" y="100000"/>
                                    </p:animScale>
                                    <p:animScale>
                                      <p:cBhvr>
                                        <p:cTn id="48" dur="26">
                                          <p:stCondLst>
                                            <p:cond delay="1312"/>
                                          </p:stCondLst>
                                        </p:cTn>
                                        <p:tgtEl>
                                          <p:spTgt spid="3">
                                            <p:txEl>
                                              <p:pRg st="1" end="1"/>
                                            </p:txEl>
                                          </p:spTgt>
                                        </p:tgtEl>
                                      </p:cBhvr>
                                      <p:to x="100000" y="80000"/>
                                    </p:animScale>
                                    <p:animScale>
                                      <p:cBhvr>
                                        <p:cTn id="49" dur="166" decel="50000">
                                          <p:stCondLst>
                                            <p:cond delay="1338"/>
                                          </p:stCondLst>
                                        </p:cTn>
                                        <p:tgtEl>
                                          <p:spTgt spid="3">
                                            <p:txEl>
                                              <p:pRg st="1" end="1"/>
                                            </p:txEl>
                                          </p:spTgt>
                                        </p:tgtEl>
                                      </p:cBhvr>
                                      <p:to x="100000" y="100000"/>
                                    </p:animScale>
                                    <p:animScale>
                                      <p:cBhvr>
                                        <p:cTn id="50" dur="26">
                                          <p:stCondLst>
                                            <p:cond delay="1642"/>
                                          </p:stCondLst>
                                        </p:cTn>
                                        <p:tgtEl>
                                          <p:spTgt spid="3">
                                            <p:txEl>
                                              <p:pRg st="1" end="1"/>
                                            </p:txEl>
                                          </p:spTgt>
                                        </p:tgtEl>
                                      </p:cBhvr>
                                      <p:to x="100000" y="90000"/>
                                    </p:animScale>
                                    <p:animScale>
                                      <p:cBhvr>
                                        <p:cTn id="51" dur="166" decel="50000">
                                          <p:stCondLst>
                                            <p:cond delay="1668"/>
                                          </p:stCondLst>
                                        </p:cTn>
                                        <p:tgtEl>
                                          <p:spTgt spid="3">
                                            <p:txEl>
                                              <p:pRg st="1" end="1"/>
                                            </p:txEl>
                                          </p:spTgt>
                                        </p:tgtEl>
                                      </p:cBhvr>
                                      <p:to x="100000" y="100000"/>
                                    </p:animScale>
                                    <p:animScale>
                                      <p:cBhvr>
                                        <p:cTn id="52" dur="26">
                                          <p:stCondLst>
                                            <p:cond delay="1808"/>
                                          </p:stCondLst>
                                        </p:cTn>
                                        <p:tgtEl>
                                          <p:spTgt spid="3">
                                            <p:txEl>
                                              <p:pRg st="1" end="1"/>
                                            </p:txEl>
                                          </p:spTgt>
                                        </p:tgtEl>
                                      </p:cBhvr>
                                      <p:to x="100000" y="95000"/>
                                    </p:animScale>
                                    <p:animScale>
                                      <p:cBhvr>
                                        <p:cTn id="53" dur="166" decel="50000">
                                          <p:stCondLst>
                                            <p:cond delay="1834"/>
                                          </p:stCondLst>
                                        </p:cTn>
                                        <p:tgtEl>
                                          <p:spTgt spid="3">
                                            <p:txEl>
                                              <p:pRg st="1" end="1"/>
                                            </p:txEl>
                                          </p:spTgt>
                                        </p:tgtEl>
                                      </p:cBhvr>
                                      <p:to x="100000" y="100000"/>
                                    </p:animScale>
                                  </p:childTnLst>
                                </p:cTn>
                              </p:par>
                            </p:childTnLst>
                          </p:cTn>
                        </p:par>
                      </p:childTnLst>
                    </p:cTn>
                  </p:par>
                  <p:par>
                    <p:cTn id="54" fill="hold">
                      <p:stCondLst>
                        <p:cond delay="indefinite"/>
                      </p:stCondLst>
                      <p:childTnLst>
                        <p:par>
                          <p:cTn id="55" fill="hold">
                            <p:stCondLst>
                              <p:cond delay="0"/>
                            </p:stCondLst>
                            <p:childTnLst>
                              <p:par>
                                <p:cTn id="56" presetID="26" presetClass="entr" presetSubtype="0" fill="hold" grpId="0" nodeType="clickEffect">
                                  <p:stCondLst>
                                    <p:cond delay="0"/>
                                  </p:stCondLst>
                                  <p:childTnLst>
                                    <p:set>
                                      <p:cBhvr>
                                        <p:cTn id="57" dur="1" fill="hold">
                                          <p:stCondLst>
                                            <p:cond delay="0"/>
                                          </p:stCondLst>
                                        </p:cTn>
                                        <p:tgtEl>
                                          <p:spTgt spid="3">
                                            <p:txEl>
                                              <p:pRg st="3" end="3"/>
                                            </p:txEl>
                                          </p:spTgt>
                                        </p:tgtEl>
                                        <p:attrNameLst>
                                          <p:attrName>style.visibility</p:attrName>
                                        </p:attrNameLst>
                                      </p:cBhvr>
                                      <p:to>
                                        <p:strVal val="visible"/>
                                      </p:to>
                                    </p:set>
                                    <p:animEffect transition="in" filter="wipe(down)">
                                      <p:cBhvr>
                                        <p:cTn id="58" dur="580">
                                          <p:stCondLst>
                                            <p:cond delay="0"/>
                                          </p:stCondLst>
                                        </p:cTn>
                                        <p:tgtEl>
                                          <p:spTgt spid="3">
                                            <p:txEl>
                                              <p:pRg st="3" end="3"/>
                                            </p:txEl>
                                          </p:spTgt>
                                        </p:tgtEl>
                                      </p:cBhvr>
                                    </p:animEffect>
                                    <p:anim calcmode="lin" valueType="num">
                                      <p:cBhvr>
                                        <p:cTn id="59"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3" end="3"/>
                                            </p:txEl>
                                          </p:spTgt>
                                        </p:tgtEl>
                                      </p:cBhvr>
                                      <p:to x="100000" y="60000"/>
                                    </p:animScale>
                                    <p:animScale>
                                      <p:cBhvr>
                                        <p:cTn id="65" dur="166" decel="50000">
                                          <p:stCondLst>
                                            <p:cond delay="676"/>
                                          </p:stCondLst>
                                        </p:cTn>
                                        <p:tgtEl>
                                          <p:spTgt spid="3">
                                            <p:txEl>
                                              <p:pRg st="3" end="3"/>
                                            </p:txEl>
                                          </p:spTgt>
                                        </p:tgtEl>
                                      </p:cBhvr>
                                      <p:to x="100000" y="100000"/>
                                    </p:animScale>
                                    <p:animScale>
                                      <p:cBhvr>
                                        <p:cTn id="66" dur="26">
                                          <p:stCondLst>
                                            <p:cond delay="1312"/>
                                          </p:stCondLst>
                                        </p:cTn>
                                        <p:tgtEl>
                                          <p:spTgt spid="3">
                                            <p:txEl>
                                              <p:pRg st="3" end="3"/>
                                            </p:txEl>
                                          </p:spTgt>
                                        </p:tgtEl>
                                      </p:cBhvr>
                                      <p:to x="100000" y="80000"/>
                                    </p:animScale>
                                    <p:animScale>
                                      <p:cBhvr>
                                        <p:cTn id="67" dur="166" decel="50000">
                                          <p:stCondLst>
                                            <p:cond delay="1338"/>
                                          </p:stCondLst>
                                        </p:cTn>
                                        <p:tgtEl>
                                          <p:spTgt spid="3">
                                            <p:txEl>
                                              <p:pRg st="3" end="3"/>
                                            </p:txEl>
                                          </p:spTgt>
                                        </p:tgtEl>
                                      </p:cBhvr>
                                      <p:to x="100000" y="100000"/>
                                    </p:animScale>
                                    <p:animScale>
                                      <p:cBhvr>
                                        <p:cTn id="68" dur="26">
                                          <p:stCondLst>
                                            <p:cond delay="1642"/>
                                          </p:stCondLst>
                                        </p:cTn>
                                        <p:tgtEl>
                                          <p:spTgt spid="3">
                                            <p:txEl>
                                              <p:pRg st="3" end="3"/>
                                            </p:txEl>
                                          </p:spTgt>
                                        </p:tgtEl>
                                      </p:cBhvr>
                                      <p:to x="100000" y="90000"/>
                                    </p:animScale>
                                    <p:animScale>
                                      <p:cBhvr>
                                        <p:cTn id="69" dur="166" decel="50000">
                                          <p:stCondLst>
                                            <p:cond delay="1668"/>
                                          </p:stCondLst>
                                        </p:cTn>
                                        <p:tgtEl>
                                          <p:spTgt spid="3">
                                            <p:txEl>
                                              <p:pRg st="3" end="3"/>
                                            </p:txEl>
                                          </p:spTgt>
                                        </p:tgtEl>
                                      </p:cBhvr>
                                      <p:to x="100000" y="100000"/>
                                    </p:animScale>
                                    <p:animScale>
                                      <p:cBhvr>
                                        <p:cTn id="70" dur="26">
                                          <p:stCondLst>
                                            <p:cond delay="1808"/>
                                          </p:stCondLst>
                                        </p:cTn>
                                        <p:tgtEl>
                                          <p:spTgt spid="3">
                                            <p:txEl>
                                              <p:pRg st="3" end="3"/>
                                            </p:txEl>
                                          </p:spTgt>
                                        </p:tgtEl>
                                      </p:cBhvr>
                                      <p:to x="100000" y="95000"/>
                                    </p:animScale>
                                    <p:animScale>
                                      <p:cBhvr>
                                        <p:cTn id="71"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14290"/>
            <a:ext cx="6629400" cy="1143000"/>
          </a:xfrm>
        </p:spPr>
        <p:txBody>
          <a:bodyPr>
            <a:normAutofit/>
          </a:bodyPr>
          <a:lstStyle/>
          <a:p>
            <a:pPr fontAlgn="auto">
              <a:spcAft>
                <a:spcPts val="0"/>
              </a:spcAft>
              <a:defRPr/>
            </a:pPr>
            <a:r>
              <a:rPr lang="fr-FR" sz="2800" dirty="0" smtClean="0">
                <a:solidFill>
                  <a:schemeClr val="accent5">
                    <a:lumMod val="75000"/>
                  </a:schemeClr>
                </a:solidFill>
              </a:rPr>
              <a:t>Rédaction du compte rendu (1/3):</a:t>
            </a:r>
            <a:endParaRPr lang="ar-DZ" sz="2800" dirty="0">
              <a:solidFill>
                <a:schemeClr val="accent5">
                  <a:lumMod val="75000"/>
                </a:schemeClr>
              </a:solidFill>
            </a:endParaRPr>
          </a:p>
        </p:txBody>
      </p:sp>
      <p:sp>
        <p:nvSpPr>
          <p:cNvPr id="3" name="Espace réservé du contenu 2"/>
          <p:cNvSpPr>
            <a:spLocks noGrp="1"/>
          </p:cNvSpPr>
          <p:nvPr>
            <p:ph idx="1"/>
          </p:nvPr>
        </p:nvSpPr>
        <p:spPr>
          <a:xfrm>
            <a:off x="0" y="0"/>
            <a:ext cx="9144000" cy="6858000"/>
          </a:xfrm>
        </p:spPr>
        <p:txBody>
          <a:bodyPr>
            <a:normAutofit/>
          </a:bodyPr>
          <a:lstStyle/>
          <a:p>
            <a:pPr algn="just" fontAlgn="auto">
              <a:spcAft>
                <a:spcPts val="0"/>
              </a:spcAft>
              <a:buFont typeface="Wingdings" pitchFamily="2" charset="2"/>
              <a:buNone/>
              <a:defRPr/>
            </a:pPr>
            <a:r>
              <a:rPr lang="fr-FR" dirty="0" smtClean="0"/>
              <a:t>   </a:t>
            </a:r>
          </a:p>
          <a:p>
            <a:pPr algn="just" fontAlgn="auto">
              <a:spcAft>
                <a:spcPts val="0"/>
              </a:spcAft>
              <a:buFont typeface="Wingdings" pitchFamily="2" charset="2"/>
              <a:buNone/>
              <a:defRPr/>
            </a:pPr>
            <a:endParaRPr lang="fr-FR" dirty="0" smtClean="0"/>
          </a:p>
          <a:p>
            <a:pPr fontAlgn="auto">
              <a:spcAft>
                <a:spcPts val="0"/>
              </a:spcAft>
              <a:buFont typeface="Wingdings" pitchFamily="2" charset="2"/>
              <a:buNone/>
              <a:defRPr/>
            </a:pPr>
            <a:r>
              <a:rPr lang="fr-FR" dirty="0" smtClean="0"/>
              <a:t>       </a:t>
            </a:r>
            <a:r>
              <a:rPr lang="fr-FR" sz="2000" b="1" dirty="0" smtClean="0">
                <a:effectLst/>
              </a:rPr>
              <a:t>Le compte rendu de la réunion est destiné aux participants et aux personnes intéressées par les conclusions du groupe. Ce résumé doit être suffisamment complet et explicite (une personne qui n'a pas assisté à la réunion doit être capable de saisir la logique des débats et les fondements de la décision finale). Il doit être court et facile à lire. Ce document est rédigé par l'animateur ou par un « secrétaire de séance » à partir des points reformulés tout au long de la réunion.</a:t>
            </a:r>
          </a:p>
          <a:p>
            <a:pPr algn="just" fontAlgn="auto">
              <a:spcAft>
                <a:spcPts val="0"/>
              </a:spcAft>
              <a:buFont typeface="Wingdings" pitchFamily="2" charset="2"/>
              <a:buNone/>
              <a:defRPr/>
            </a:pPr>
            <a:r>
              <a:rPr lang="fr-FR" dirty="0" smtClean="0"/>
              <a:t>   </a:t>
            </a:r>
          </a:p>
          <a:p>
            <a:pPr fontAlgn="auto">
              <a:spcAft>
                <a:spcPts val="0"/>
              </a:spcAft>
              <a:defRPr/>
            </a:pPr>
            <a:endParaRPr lang="ar-DZ" dirty="0"/>
          </a:p>
        </p:txBody>
      </p:sp>
      <p:sp>
        <p:nvSpPr>
          <p:cNvPr id="4" name="Ellipse 3"/>
          <p:cNvSpPr/>
          <p:nvPr/>
        </p:nvSpPr>
        <p:spPr>
          <a:xfrm>
            <a:off x="7929586" y="5715016"/>
            <a:ext cx="928694" cy="785818"/>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smtClean="0">
                <a:solidFill>
                  <a:schemeClr val="accent3">
                    <a:lumMod val="75000"/>
                  </a:schemeClr>
                </a:solidFill>
              </a:rPr>
              <a:t>15</a:t>
            </a:r>
            <a:endParaRPr lang="fr-FR" sz="2800" b="1" dirty="0">
              <a:solidFill>
                <a:schemeClr val="accent3">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1"/>
                                          </p:val>
                                        </p:tav>
                                        <p:tav tm="100000">
                                          <p:val>
                                            <p:strVal val="#ppt_x"/>
                                          </p:val>
                                        </p:tav>
                                      </p:tavLst>
                                    </p:anim>
                                    <p:anim calcmode="lin" valueType="num">
                                      <p:cBhvr>
                                        <p:cTn id="17"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wipe(down)">
                                      <p:cBhvr>
                                        <p:cTn id="22" dur="580">
                                          <p:stCondLst>
                                            <p:cond delay="0"/>
                                          </p:stCondLst>
                                        </p:cTn>
                                        <p:tgtEl>
                                          <p:spTgt spid="3">
                                            <p:bg/>
                                          </p:spTgt>
                                        </p:tgtEl>
                                      </p:cBhvr>
                                    </p:animEffect>
                                    <p:anim calcmode="lin" valueType="num">
                                      <p:cBhvr>
                                        <p:cTn id="23"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bg/>
                                          </p:spTgt>
                                        </p:tgtEl>
                                      </p:cBhvr>
                                      <p:to x="100000" y="60000"/>
                                    </p:animScale>
                                    <p:animScale>
                                      <p:cBhvr>
                                        <p:cTn id="29" dur="166" decel="50000">
                                          <p:stCondLst>
                                            <p:cond delay="676"/>
                                          </p:stCondLst>
                                        </p:cTn>
                                        <p:tgtEl>
                                          <p:spTgt spid="3">
                                            <p:bg/>
                                          </p:spTgt>
                                        </p:tgtEl>
                                      </p:cBhvr>
                                      <p:to x="100000" y="100000"/>
                                    </p:animScale>
                                    <p:animScale>
                                      <p:cBhvr>
                                        <p:cTn id="30" dur="26">
                                          <p:stCondLst>
                                            <p:cond delay="1312"/>
                                          </p:stCondLst>
                                        </p:cTn>
                                        <p:tgtEl>
                                          <p:spTgt spid="3">
                                            <p:bg/>
                                          </p:spTgt>
                                        </p:tgtEl>
                                      </p:cBhvr>
                                      <p:to x="100000" y="80000"/>
                                    </p:animScale>
                                    <p:animScale>
                                      <p:cBhvr>
                                        <p:cTn id="31" dur="166" decel="50000">
                                          <p:stCondLst>
                                            <p:cond delay="1338"/>
                                          </p:stCondLst>
                                        </p:cTn>
                                        <p:tgtEl>
                                          <p:spTgt spid="3">
                                            <p:bg/>
                                          </p:spTgt>
                                        </p:tgtEl>
                                      </p:cBhvr>
                                      <p:to x="100000" y="100000"/>
                                    </p:animScale>
                                    <p:animScale>
                                      <p:cBhvr>
                                        <p:cTn id="32" dur="26">
                                          <p:stCondLst>
                                            <p:cond delay="1642"/>
                                          </p:stCondLst>
                                        </p:cTn>
                                        <p:tgtEl>
                                          <p:spTgt spid="3">
                                            <p:bg/>
                                          </p:spTgt>
                                        </p:tgtEl>
                                      </p:cBhvr>
                                      <p:to x="100000" y="90000"/>
                                    </p:animScale>
                                    <p:animScale>
                                      <p:cBhvr>
                                        <p:cTn id="33" dur="166" decel="50000">
                                          <p:stCondLst>
                                            <p:cond delay="1668"/>
                                          </p:stCondLst>
                                        </p:cTn>
                                        <p:tgtEl>
                                          <p:spTgt spid="3">
                                            <p:bg/>
                                          </p:spTgt>
                                        </p:tgtEl>
                                      </p:cBhvr>
                                      <p:to x="100000" y="100000"/>
                                    </p:animScale>
                                    <p:animScale>
                                      <p:cBhvr>
                                        <p:cTn id="34" dur="26">
                                          <p:stCondLst>
                                            <p:cond delay="1808"/>
                                          </p:stCondLst>
                                        </p:cTn>
                                        <p:tgtEl>
                                          <p:spTgt spid="3">
                                            <p:bg/>
                                          </p:spTgt>
                                        </p:tgtEl>
                                      </p:cBhvr>
                                      <p:to x="100000" y="95000"/>
                                    </p:animScale>
                                    <p:animScale>
                                      <p:cBhvr>
                                        <p:cTn id="35" dur="166" decel="50000">
                                          <p:stCondLst>
                                            <p:cond delay="1834"/>
                                          </p:stCondLst>
                                        </p:cTn>
                                        <p:tgtEl>
                                          <p:spTgt spid="3">
                                            <p:bg/>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3">
                                            <p:txEl>
                                              <p:pRg st="0" end="0"/>
                                            </p:txEl>
                                          </p:spTgt>
                                        </p:tgtEl>
                                        <p:attrNameLst>
                                          <p:attrName>style.visibility</p:attrName>
                                        </p:attrNameLst>
                                      </p:cBhvr>
                                      <p:to>
                                        <p:strVal val="visible"/>
                                      </p:to>
                                    </p:set>
                                    <p:animEffect transition="in" filter="wipe(down)">
                                      <p:cBhvr>
                                        <p:cTn id="40" dur="580">
                                          <p:stCondLst>
                                            <p:cond delay="0"/>
                                          </p:stCondLst>
                                        </p:cTn>
                                        <p:tgtEl>
                                          <p:spTgt spid="3">
                                            <p:txEl>
                                              <p:pRg st="0" end="0"/>
                                            </p:txEl>
                                          </p:spTgt>
                                        </p:tgtEl>
                                      </p:cBhvr>
                                    </p:animEffect>
                                    <p:anim calcmode="lin" valueType="num">
                                      <p:cBhvr>
                                        <p:cTn id="41"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0" end="0"/>
                                            </p:txEl>
                                          </p:spTgt>
                                        </p:tgtEl>
                                      </p:cBhvr>
                                      <p:to x="100000" y="60000"/>
                                    </p:animScale>
                                    <p:animScale>
                                      <p:cBhvr>
                                        <p:cTn id="47" dur="166" decel="50000">
                                          <p:stCondLst>
                                            <p:cond delay="676"/>
                                          </p:stCondLst>
                                        </p:cTn>
                                        <p:tgtEl>
                                          <p:spTgt spid="3">
                                            <p:txEl>
                                              <p:pRg st="0" end="0"/>
                                            </p:txEl>
                                          </p:spTgt>
                                        </p:tgtEl>
                                      </p:cBhvr>
                                      <p:to x="100000" y="100000"/>
                                    </p:animScale>
                                    <p:animScale>
                                      <p:cBhvr>
                                        <p:cTn id="48" dur="26">
                                          <p:stCondLst>
                                            <p:cond delay="1312"/>
                                          </p:stCondLst>
                                        </p:cTn>
                                        <p:tgtEl>
                                          <p:spTgt spid="3">
                                            <p:txEl>
                                              <p:pRg st="0" end="0"/>
                                            </p:txEl>
                                          </p:spTgt>
                                        </p:tgtEl>
                                      </p:cBhvr>
                                      <p:to x="100000" y="80000"/>
                                    </p:animScale>
                                    <p:animScale>
                                      <p:cBhvr>
                                        <p:cTn id="49" dur="166" decel="50000">
                                          <p:stCondLst>
                                            <p:cond delay="1338"/>
                                          </p:stCondLst>
                                        </p:cTn>
                                        <p:tgtEl>
                                          <p:spTgt spid="3">
                                            <p:txEl>
                                              <p:pRg st="0" end="0"/>
                                            </p:txEl>
                                          </p:spTgt>
                                        </p:tgtEl>
                                      </p:cBhvr>
                                      <p:to x="100000" y="100000"/>
                                    </p:animScale>
                                    <p:animScale>
                                      <p:cBhvr>
                                        <p:cTn id="50" dur="26">
                                          <p:stCondLst>
                                            <p:cond delay="1642"/>
                                          </p:stCondLst>
                                        </p:cTn>
                                        <p:tgtEl>
                                          <p:spTgt spid="3">
                                            <p:txEl>
                                              <p:pRg st="0" end="0"/>
                                            </p:txEl>
                                          </p:spTgt>
                                        </p:tgtEl>
                                      </p:cBhvr>
                                      <p:to x="100000" y="90000"/>
                                    </p:animScale>
                                    <p:animScale>
                                      <p:cBhvr>
                                        <p:cTn id="51" dur="166" decel="50000">
                                          <p:stCondLst>
                                            <p:cond delay="1668"/>
                                          </p:stCondLst>
                                        </p:cTn>
                                        <p:tgtEl>
                                          <p:spTgt spid="3">
                                            <p:txEl>
                                              <p:pRg st="0" end="0"/>
                                            </p:txEl>
                                          </p:spTgt>
                                        </p:tgtEl>
                                      </p:cBhvr>
                                      <p:to x="100000" y="100000"/>
                                    </p:animScale>
                                    <p:animScale>
                                      <p:cBhvr>
                                        <p:cTn id="52" dur="26">
                                          <p:stCondLst>
                                            <p:cond delay="1808"/>
                                          </p:stCondLst>
                                        </p:cTn>
                                        <p:tgtEl>
                                          <p:spTgt spid="3">
                                            <p:txEl>
                                              <p:pRg st="0" end="0"/>
                                            </p:txEl>
                                          </p:spTgt>
                                        </p:tgtEl>
                                      </p:cBhvr>
                                      <p:to x="100000" y="95000"/>
                                    </p:animScale>
                                    <p:animScale>
                                      <p:cBhvr>
                                        <p:cTn id="53" dur="166" decel="50000">
                                          <p:stCondLst>
                                            <p:cond delay="1834"/>
                                          </p:stCondLst>
                                        </p:cTn>
                                        <p:tgtEl>
                                          <p:spTgt spid="3">
                                            <p:txEl>
                                              <p:pRg st="0" end="0"/>
                                            </p:txEl>
                                          </p:spTgt>
                                        </p:tgtEl>
                                      </p:cBhvr>
                                      <p:to x="100000" y="100000"/>
                                    </p:animScale>
                                  </p:childTnLst>
                                </p:cTn>
                              </p:par>
                            </p:childTnLst>
                          </p:cTn>
                        </p:par>
                      </p:childTnLst>
                    </p:cTn>
                  </p:par>
                  <p:par>
                    <p:cTn id="54" fill="hold">
                      <p:stCondLst>
                        <p:cond delay="indefinite"/>
                      </p:stCondLst>
                      <p:childTnLst>
                        <p:par>
                          <p:cTn id="55" fill="hold">
                            <p:stCondLst>
                              <p:cond delay="0"/>
                            </p:stCondLst>
                            <p:childTnLst>
                              <p:par>
                                <p:cTn id="56" presetID="26" presetClass="entr" presetSubtype="0" fill="hold" grpId="0" nodeType="clickEffect">
                                  <p:stCondLst>
                                    <p:cond delay="0"/>
                                  </p:stCondLst>
                                  <p:childTnLst>
                                    <p:set>
                                      <p:cBhvr>
                                        <p:cTn id="57" dur="1" fill="hold">
                                          <p:stCondLst>
                                            <p:cond delay="0"/>
                                          </p:stCondLst>
                                        </p:cTn>
                                        <p:tgtEl>
                                          <p:spTgt spid="3">
                                            <p:txEl>
                                              <p:pRg st="2" end="2"/>
                                            </p:txEl>
                                          </p:spTgt>
                                        </p:tgtEl>
                                        <p:attrNameLst>
                                          <p:attrName>style.visibility</p:attrName>
                                        </p:attrNameLst>
                                      </p:cBhvr>
                                      <p:to>
                                        <p:strVal val="visible"/>
                                      </p:to>
                                    </p:set>
                                    <p:animEffect transition="in" filter="wipe(down)">
                                      <p:cBhvr>
                                        <p:cTn id="58" dur="580">
                                          <p:stCondLst>
                                            <p:cond delay="0"/>
                                          </p:stCondLst>
                                        </p:cTn>
                                        <p:tgtEl>
                                          <p:spTgt spid="3">
                                            <p:txEl>
                                              <p:pRg st="2" end="2"/>
                                            </p:txEl>
                                          </p:spTgt>
                                        </p:tgtEl>
                                      </p:cBhvr>
                                    </p:animEffect>
                                    <p:anim calcmode="lin" valueType="num">
                                      <p:cBhvr>
                                        <p:cTn id="5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2" end="2"/>
                                            </p:txEl>
                                          </p:spTgt>
                                        </p:tgtEl>
                                      </p:cBhvr>
                                      <p:to x="100000" y="60000"/>
                                    </p:animScale>
                                    <p:animScale>
                                      <p:cBhvr>
                                        <p:cTn id="65" dur="166" decel="50000">
                                          <p:stCondLst>
                                            <p:cond delay="676"/>
                                          </p:stCondLst>
                                        </p:cTn>
                                        <p:tgtEl>
                                          <p:spTgt spid="3">
                                            <p:txEl>
                                              <p:pRg st="2" end="2"/>
                                            </p:txEl>
                                          </p:spTgt>
                                        </p:tgtEl>
                                      </p:cBhvr>
                                      <p:to x="100000" y="100000"/>
                                    </p:animScale>
                                    <p:animScale>
                                      <p:cBhvr>
                                        <p:cTn id="66" dur="26">
                                          <p:stCondLst>
                                            <p:cond delay="1312"/>
                                          </p:stCondLst>
                                        </p:cTn>
                                        <p:tgtEl>
                                          <p:spTgt spid="3">
                                            <p:txEl>
                                              <p:pRg st="2" end="2"/>
                                            </p:txEl>
                                          </p:spTgt>
                                        </p:tgtEl>
                                      </p:cBhvr>
                                      <p:to x="100000" y="80000"/>
                                    </p:animScale>
                                    <p:animScale>
                                      <p:cBhvr>
                                        <p:cTn id="67" dur="166" decel="50000">
                                          <p:stCondLst>
                                            <p:cond delay="1338"/>
                                          </p:stCondLst>
                                        </p:cTn>
                                        <p:tgtEl>
                                          <p:spTgt spid="3">
                                            <p:txEl>
                                              <p:pRg st="2" end="2"/>
                                            </p:txEl>
                                          </p:spTgt>
                                        </p:tgtEl>
                                      </p:cBhvr>
                                      <p:to x="100000" y="100000"/>
                                    </p:animScale>
                                    <p:animScale>
                                      <p:cBhvr>
                                        <p:cTn id="68" dur="26">
                                          <p:stCondLst>
                                            <p:cond delay="1642"/>
                                          </p:stCondLst>
                                        </p:cTn>
                                        <p:tgtEl>
                                          <p:spTgt spid="3">
                                            <p:txEl>
                                              <p:pRg st="2" end="2"/>
                                            </p:txEl>
                                          </p:spTgt>
                                        </p:tgtEl>
                                      </p:cBhvr>
                                      <p:to x="100000" y="90000"/>
                                    </p:animScale>
                                    <p:animScale>
                                      <p:cBhvr>
                                        <p:cTn id="69" dur="166" decel="50000">
                                          <p:stCondLst>
                                            <p:cond delay="1668"/>
                                          </p:stCondLst>
                                        </p:cTn>
                                        <p:tgtEl>
                                          <p:spTgt spid="3">
                                            <p:txEl>
                                              <p:pRg st="2" end="2"/>
                                            </p:txEl>
                                          </p:spTgt>
                                        </p:tgtEl>
                                      </p:cBhvr>
                                      <p:to x="100000" y="100000"/>
                                    </p:animScale>
                                    <p:animScale>
                                      <p:cBhvr>
                                        <p:cTn id="70" dur="26">
                                          <p:stCondLst>
                                            <p:cond delay="1808"/>
                                          </p:stCondLst>
                                        </p:cTn>
                                        <p:tgtEl>
                                          <p:spTgt spid="3">
                                            <p:txEl>
                                              <p:pRg st="2" end="2"/>
                                            </p:txEl>
                                          </p:spTgt>
                                        </p:tgtEl>
                                      </p:cBhvr>
                                      <p:to x="100000" y="95000"/>
                                    </p:animScale>
                                    <p:animScale>
                                      <p:cBhvr>
                                        <p:cTn id="71" dur="166" decel="50000">
                                          <p:stCondLst>
                                            <p:cond delay="1834"/>
                                          </p:stCondLst>
                                        </p:cTn>
                                        <p:tgtEl>
                                          <p:spTgt spid="3">
                                            <p:txEl>
                                              <p:pRg st="2" end="2"/>
                                            </p:txEl>
                                          </p:spTgt>
                                        </p:tgtEl>
                                      </p:cBhvr>
                                      <p:to x="100000" y="100000"/>
                                    </p:animScale>
                                  </p:childTnLst>
                                </p:cTn>
                              </p:par>
                            </p:childTnLst>
                          </p:cTn>
                        </p:par>
                      </p:childTnLst>
                    </p:cTn>
                  </p:par>
                  <p:par>
                    <p:cTn id="72" fill="hold">
                      <p:stCondLst>
                        <p:cond delay="indefinite"/>
                      </p:stCondLst>
                      <p:childTnLst>
                        <p:par>
                          <p:cTn id="73" fill="hold">
                            <p:stCondLst>
                              <p:cond delay="0"/>
                            </p:stCondLst>
                            <p:childTnLst>
                              <p:par>
                                <p:cTn id="74" presetID="26" presetClass="entr" presetSubtype="0" fill="hold" grpId="0" nodeType="clickEffect">
                                  <p:stCondLst>
                                    <p:cond delay="0"/>
                                  </p:stCondLst>
                                  <p:childTnLst>
                                    <p:set>
                                      <p:cBhvr>
                                        <p:cTn id="75" dur="1" fill="hold">
                                          <p:stCondLst>
                                            <p:cond delay="0"/>
                                          </p:stCondLst>
                                        </p:cTn>
                                        <p:tgtEl>
                                          <p:spTgt spid="3">
                                            <p:txEl>
                                              <p:pRg st="3" end="3"/>
                                            </p:txEl>
                                          </p:spTgt>
                                        </p:tgtEl>
                                        <p:attrNameLst>
                                          <p:attrName>style.visibility</p:attrName>
                                        </p:attrNameLst>
                                      </p:cBhvr>
                                      <p:to>
                                        <p:strVal val="visible"/>
                                      </p:to>
                                    </p:set>
                                    <p:animEffect transition="in" filter="wipe(down)">
                                      <p:cBhvr>
                                        <p:cTn id="76" dur="580">
                                          <p:stCondLst>
                                            <p:cond delay="0"/>
                                          </p:stCondLst>
                                        </p:cTn>
                                        <p:tgtEl>
                                          <p:spTgt spid="3">
                                            <p:txEl>
                                              <p:pRg st="3" end="3"/>
                                            </p:txEl>
                                          </p:spTgt>
                                        </p:tgtEl>
                                      </p:cBhvr>
                                    </p:animEffect>
                                    <p:anim calcmode="lin" valueType="num">
                                      <p:cBhvr>
                                        <p:cTn id="7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82" dur="26">
                                          <p:stCondLst>
                                            <p:cond delay="650"/>
                                          </p:stCondLst>
                                        </p:cTn>
                                        <p:tgtEl>
                                          <p:spTgt spid="3">
                                            <p:txEl>
                                              <p:pRg st="3" end="3"/>
                                            </p:txEl>
                                          </p:spTgt>
                                        </p:tgtEl>
                                      </p:cBhvr>
                                      <p:to x="100000" y="60000"/>
                                    </p:animScale>
                                    <p:animScale>
                                      <p:cBhvr>
                                        <p:cTn id="83" dur="166" decel="50000">
                                          <p:stCondLst>
                                            <p:cond delay="676"/>
                                          </p:stCondLst>
                                        </p:cTn>
                                        <p:tgtEl>
                                          <p:spTgt spid="3">
                                            <p:txEl>
                                              <p:pRg st="3" end="3"/>
                                            </p:txEl>
                                          </p:spTgt>
                                        </p:tgtEl>
                                      </p:cBhvr>
                                      <p:to x="100000" y="100000"/>
                                    </p:animScale>
                                    <p:animScale>
                                      <p:cBhvr>
                                        <p:cTn id="84" dur="26">
                                          <p:stCondLst>
                                            <p:cond delay="1312"/>
                                          </p:stCondLst>
                                        </p:cTn>
                                        <p:tgtEl>
                                          <p:spTgt spid="3">
                                            <p:txEl>
                                              <p:pRg st="3" end="3"/>
                                            </p:txEl>
                                          </p:spTgt>
                                        </p:tgtEl>
                                      </p:cBhvr>
                                      <p:to x="100000" y="80000"/>
                                    </p:animScale>
                                    <p:animScale>
                                      <p:cBhvr>
                                        <p:cTn id="85" dur="166" decel="50000">
                                          <p:stCondLst>
                                            <p:cond delay="1338"/>
                                          </p:stCondLst>
                                        </p:cTn>
                                        <p:tgtEl>
                                          <p:spTgt spid="3">
                                            <p:txEl>
                                              <p:pRg st="3" end="3"/>
                                            </p:txEl>
                                          </p:spTgt>
                                        </p:tgtEl>
                                      </p:cBhvr>
                                      <p:to x="100000" y="100000"/>
                                    </p:animScale>
                                    <p:animScale>
                                      <p:cBhvr>
                                        <p:cTn id="86" dur="26">
                                          <p:stCondLst>
                                            <p:cond delay="1642"/>
                                          </p:stCondLst>
                                        </p:cTn>
                                        <p:tgtEl>
                                          <p:spTgt spid="3">
                                            <p:txEl>
                                              <p:pRg st="3" end="3"/>
                                            </p:txEl>
                                          </p:spTgt>
                                        </p:tgtEl>
                                      </p:cBhvr>
                                      <p:to x="100000" y="90000"/>
                                    </p:animScale>
                                    <p:animScale>
                                      <p:cBhvr>
                                        <p:cTn id="87" dur="166" decel="50000">
                                          <p:stCondLst>
                                            <p:cond delay="1668"/>
                                          </p:stCondLst>
                                        </p:cTn>
                                        <p:tgtEl>
                                          <p:spTgt spid="3">
                                            <p:txEl>
                                              <p:pRg st="3" end="3"/>
                                            </p:txEl>
                                          </p:spTgt>
                                        </p:tgtEl>
                                      </p:cBhvr>
                                      <p:to x="100000" y="100000"/>
                                    </p:animScale>
                                    <p:animScale>
                                      <p:cBhvr>
                                        <p:cTn id="88" dur="26">
                                          <p:stCondLst>
                                            <p:cond delay="1808"/>
                                          </p:stCondLst>
                                        </p:cTn>
                                        <p:tgtEl>
                                          <p:spTgt spid="3">
                                            <p:txEl>
                                              <p:pRg st="3" end="3"/>
                                            </p:txEl>
                                          </p:spTgt>
                                        </p:tgtEl>
                                      </p:cBhvr>
                                      <p:to x="100000" y="95000"/>
                                    </p:animScale>
                                    <p:animScale>
                                      <p:cBhvr>
                                        <p:cTn id="89"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500042"/>
            <a:ext cx="6629400" cy="1143000"/>
          </a:xfrm>
        </p:spPr>
        <p:txBody>
          <a:bodyPr>
            <a:normAutofit fontScale="90000"/>
          </a:bodyPr>
          <a:lstStyle/>
          <a:p>
            <a:pPr fontAlgn="auto">
              <a:spcAft>
                <a:spcPts val="0"/>
              </a:spcAft>
              <a:defRPr/>
            </a:pPr>
            <a:r>
              <a:rPr lang="fr-FR" dirty="0" smtClean="0"/>
              <a:t>Plan </a:t>
            </a:r>
            <a:br>
              <a:rPr lang="fr-FR" dirty="0" smtClean="0"/>
            </a:br>
            <a:endParaRPr lang="fr-FR" dirty="0"/>
          </a:p>
        </p:txBody>
      </p:sp>
      <p:sp>
        <p:nvSpPr>
          <p:cNvPr id="3" name="Espace réservé du contenu 2"/>
          <p:cNvSpPr>
            <a:spLocks noGrp="1"/>
          </p:cNvSpPr>
          <p:nvPr>
            <p:ph idx="1"/>
          </p:nvPr>
        </p:nvSpPr>
        <p:spPr>
          <a:xfrm>
            <a:off x="0" y="0"/>
            <a:ext cx="9144000" cy="6858000"/>
          </a:xfrm>
        </p:spPr>
        <p:txBody>
          <a:bodyPr>
            <a:normAutofit fontScale="85000" lnSpcReduction="20000"/>
          </a:bodyPr>
          <a:lstStyle/>
          <a:p>
            <a:pPr fontAlgn="auto">
              <a:spcAft>
                <a:spcPts val="0"/>
              </a:spcAft>
              <a:buFont typeface="Wingdings" pitchFamily="2" charset="2"/>
              <a:buNone/>
              <a:defRPr/>
            </a:pPr>
            <a:r>
              <a:rPr lang="fr-FR" dirty="0" smtClean="0"/>
              <a:t>    </a:t>
            </a:r>
            <a:endParaRPr lang="fr-FR" b="1" dirty="0" smtClean="0"/>
          </a:p>
          <a:p>
            <a:pPr fontAlgn="auto">
              <a:spcAft>
                <a:spcPts val="0"/>
              </a:spcAft>
              <a:defRPr/>
            </a:pPr>
            <a:r>
              <a:rPr lang="fr-FR" b="1" dirty="0" smtClean="0">
                <a:effectLst/>
              </a:rPr>
              <a:t>Introduction</a:t>
            </a:r>
          </a:p>
          <a:p>
            <a:pPr fontAlgn="auto">
              <a:spcAft>
                <a:spcPts val="0"/>
              </a:spcAft>
              <a:defRPr/>
            </a:pPr>
            <a:r>
              <a:rPr lang="fr-FR" b="1" dirty="0" smtClean="0">
                <a:effectLst/>
              </a:rPr>
              <a:t>Une réunion</a:t>
            </a:r>
          </a:p>
          <a:p>
            <a:pPr fontAlgn="auto">
              <a:spcAft>
                <a:spcPts val="0"/>
              </a:spcAft>
              <a:defRPr/>
            </a:pPr>
            <a:r>
              <a:rPr lang="fr-FR" b="1" dirty="0" smtClean="0">
                <a:effectLst/>
              </a:rPr>
              <a:t>Les différents types de réunions</a:t>
            </a:r>
          </a:p>
          <a:p>
            <a:pPr fontAlgn="auto">
              <a:spcAft>
                <a:spcPts val="0"/>
              </a:spcAft>
              <a:defRPr/>
            </a:pPr>
            <a:r>
              <a:rPr lang="fr-FR" b="1" dirty="0" smtClean="0">
                <a:effectLst/>
              </a:rPr>
              <a:t>La conduite de réunion</a:t>
            </a:r>
          </a:p>
          <a:p>
            <a:pPr fontAlgn="auto">
              <a:spcAft>
                <a:spcPts val="0"/>
              </a:spcAft>
              <a:defRPr/>
            </a:pPr>
            <a:r>
              <a:rPr lang="fr-FR" b="1" dirty="0" smtClean="0">
                <a:effectLst/>
              </a:rPr>
              <a:t>Les qualités principales de l’animateur</a:t>
            </a:r>
          </a:p>
          <a:p>
            <a:pPr fontAlgn="auto">
              <a:spcAft>
                <a:spcPts val="0"/>
              </a:spcAft>
              <a:defRPr/>
            </a:pPr>
            <a:r>
              <a:rPr lang="fr-FR" b="1" dirty="0" smtClean="0">
                <a:effectLst/>
              </a:rPr>
              <a:t>Préparation de la réunion</a:t>
            </a:r>
          </a:p>
          <a:p>
            <a:pPr fontAlgn="auto">
              <a:spcAft>
                <a:spcPts val="0"/>
              </a:spcAft>
              <a:defRPr/>
            </a:pPr>
            <a:r>
              <a:rPr lang="fr-FR" b="1" dirty="0" smtClean="0">
                <a:effectLst/>
              </a:rPr>
              <a:t>Le déroulement d’une réunion</a:t>
            </a:r>
          </a:p>
          <a:p>
            <a:pPr fontAlgn="auto">
              <a:spcAft>
                <a:spcPts val="0"/>
              </a:spcAft>
              <a:defRPr/>
            </a:pPr>
            <a:r>
              <a:rPr lang="fr-FR" b="1" dirty="0" smtClean="0">
                <a:effectLst/>
              </a:rPr>
              <a:t>La rédaction du compte rendu</a:t>
            </a:r>
          </a:p>
          <a:p>
            <a:pPr fontAlgn="auto">
              <a:spcAft>
                <a:spcPts val="0"/>
              </a:spcAft>
              <a:defRPr/>
            </a:pPr>
            <a:r>
              <a:rPr lang="fr-FR" b="1" dirty="0" smtClean="0">
                <a:effectLst/>
              </a:rPr>
              <a:t>Conditions pour avoir des réunions efficaces </a:t>
            </a:r>
          </a:p>
          <a:p>
            <a:pPr fontAlgn="auto">
              <a:spcAft>
                <a:spcPts val="0"/>
              </a:spcAft>
              <a:defRPr/>
            </a:pPr>
            <a:r>
              <a:rPr lang="fr-FR" b="1" dirty="0" smtClean="0">
                <a:effectLst/>
              </a:rPr>
              <a:t>Idées pour améliorer vos réunions  </a:t>
            </a:r>
          </a:p>
          <a:p>
            <a:pPr fontAlgn="auto">
              <a:spcAft>
                <a:spcPts val="0"/>
              </a:spcAft>
              <a:defRPr/>
            </a:pPr>
            <a:r>
              <a:rPr lang="fr-FR" b="1" dirty="0" smtClean="0">
                <a:effectLst/>
              </a:rPr>
              <a:t>Conclusion </a:t>
            </a:r>
          </a:p>
          <a:p>
            <a:pPr fontAlgn="auto">
              <a:spcAft>
                <a:spcPts val="0"/>
              </a:spcAft>
              <a:defRPr/>
            </a:pPr>
            <a:endParaRPr lang="fr-FR" b="1" dirty="0" smtClean="0"/>
          </a:p>
          <a:p>
            <a:pPr fontAlgn="auto">
              <a:spcAft>
                <a:spcPts val="0"/>
              </a:spcAft>
              <a:buFont typeface="Wingdings" pitchFamily="2" charset="2"/>
              <a:buNone/>
              <a:defRPr/>
            </a:pPr>
            <a:endParaRPr lang="fr-FR" b="1" dirty="0" smtClean="0"/>
          </a:p>
          <a:p>
            <a:pPr fontAlgn="auto">
              <a:spcAft>
                <a:spcPts val="0"/>
              </a:spcAft>
              <a:defRPr/>
            </a:pPr>
            <a:endParaRPr lang="fr-FR" b="1" dirty="0" smtClean="0"/>
          </a:p>
          <a:p>
            <a:pPr fontAlgn="auto">
              <a:spcAft>
                <a:spcPts val="0"/>
              </a:spcAft>
              <a:defRPr/>
            </a:pPr>
            <a:endParaRPr lang="fr-FR" b="1" dirty="0" smtClean="0"/>
          </a:p>
        </p:txBody>
      </p:sp>
      <p:sp>
        <p:nvSpPr>
          <p:cNvPr id="4" name="Ellipse 3"/>
          <p:cNvSpPr/>
          <p:nvPr/>
        </p:nvSpPr>
        <p:spPr>
          <a:xfrm>
            <a:off x="8072462" y="5643578"/>
            <a:ext cx="571504" cy="714380"/>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a:t>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grpId="0" nodeType="clickEffect">
                                  <p:stCondLst>
                                    <p:cond delay="0"/>
                                  </p:stCondLst>
                                  <p:childTnLst>
                                    <p:set>
                                      <p:cBhvr>
                                        <p:cTn id="20" dur="1" fill="hold">
                                          <p:stCondLst>
                                            <p:cond delay="0"/>
                                          </p:stCondLst>
                                        </p:cTn>
                                        <p:tgtEl>
                                          <p:spTgt spid="3">
                                            <p:bg/>
                                          </p:spTgt>
                                        </p:tgtEl>
                                        <p:attrNameLst>
                                          <p:attrName>style.visibility</p:attrName>
                                        </p:attrNameLst>
                                      </p:cBhvr>
                                      <p:to>
                                        <p:strVal val="visible"/>
                                      </p:to>
                                    </p:set>
                                    <p:animEffect transition="in" filter="wipe(down)">
                                      <p:cBhvr>
                                        <p:cTn id="21" dur="580">
                                          <p:stCondLst>
                                            <p:cond delay="0"/>
                                          </p:stCondLst>
                                        </p:cTn>
                                        <p:tgtEl>
                                          <p:spTgt spid="3">
                                            <p:bg/>
                                          </p:spTgt>
                                        </p:tgtEl>
                                      </p:cBhvr>
                                    </p:animEffect>
                                    <p:anim calcmode="lin" valueType="num">
                                      <p:cBhvr>
                                        <p:cTn id="22"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7" dur="26">
                                          <p:stCondLst>
                                            <p:cond delay="650"/>
                                          </p:stCondLst>
                                        </p:cTn>
                                        <p:tgtEl>
                                          <p:spTgt spid="3">
                                            <p:bg/>
                                          </p:spTgt>
                                        </p:tgtEl>
                                      </p:cBhvr>
                                      <p:to x="100000" y="60000"/>
                                    </p:animScale>
                                    <p:animScale>
                                      <p:cBhvr>
                                        <p:cTn id="28" dur="166" decel="50000">
                                          <p:stCondLst>
                                            <p:cond delay="676"/>
                                          </p:stCondLst>
                                        </p:cTn>
                                        <p:tgtEl>
                                          <p:spTgt spid="3">
                                            <p:bg/>
                                          </p:spTgt>
                                        </p:tgtEl>
                                      </p:cBhvr>
                                      <p:to x="100000" y="100000"/>
                                    </p:animScale>
                                    <p:animScale>
                                      <p:cBhvr>
                                        <p:cTn id="29" dur="26">
                                          <p:stCondLst>
                                            <p:cond delay="1312"/>
                                          </p:stCondLst>
                                        </p:cTn>
                                        <p:tgtEl>
                                          <p:spTgt spid="3">
                                            <p:bg/>
                                          </p:spTgt>
                                        </p:tgtEl>
                                      </p:cBhvr>
                                      <p:to x="100000" y="80000"/>
                                    </p:animScale>
                                    <p:animScale>
                                      <p:cBhvr>
                                        <p:cTn id="30" dur="166" decel="50000">
                                          <p:stCondLst>
                                            <p:cond delay="1338"/>
                                          </p:stCondLst>
                                        </p:cTn>
                                        <p:tgtEl>
                                          <p:spTgt spid="3">
                                            <p:bg/>
                                          </p:spTgt>
                                        </p:tgtEl>
                                      </p:cBhvr>
                                      <p:to x="100000" y="100000"/>
                                    </p:animScale>
                                    <p:animScale>
                                      <p:cBhvr>
                                        <p:cTn id="31" dur="26">
                                          <p:stCondLst>
                                            <p:cond delay="1642"/>
                                          </p:stCondLst>
                                        </p:cTn>
                                        <p:tgtEl>
                                          <p:spTgt spid="3">
                                            <p:bg/>
                                          </p:spTgt>
                                        </p:tgtEl>
                                      </p:cBhvr>
                                      <p:to x="100000" y="90000"/>
                                    </p:animScale>
                                    <p:animScale>
                                      <p:cBhvr>
                                        <p:cTn id="32" dur="166" decel="50000">
                                          <p:stCondLst>
                                            <p:cond delay="1668"/>
                                          </p:stCondLst>
                                        </p:cTn>
                                        <p:tgtEl>
                                          <p:spTgt spid="3">
                                            <p:bg/>
                                          </p:spTgt>
                                        </p:tgtEl>
                                      </p:cBhvr>
                                      <p:to x="100000" y="100000"/>
                                    </p:animScale>
                                    <p:animScale>
                                      <p:cBhvr>
                                        <p:cTn id="33" dur="26">
                                          <p:stCondLst>
                                            <p:cond delay="1808"/>
                                          </p:stCondLst>
                                        </p:cTn>
                                        <p:tgtEl>
                                          <p:spTgt spid="3">
                                            <p:bg/>
                                          </p:spTgt>
                                        </p:tgtEl>
                                      </p:cBhvr>
                                      <p:to x="100000" y="95000"/>
                                    </p:animScale>
                                    <p:animScale>
                                      <p:cBhvr>
                                        <p:cTn id="34" dur="166" decel="50000">
                                          <p:stCondLst>
                                            <p:cond delay="1834"/>
                                          </p:stCondLst>
                                        </p:cTn>
                                        <p:tgtEl>
                                          <p:spTgt spid="3">
                                            <p:bg/>
                                          </p:spTgt>
                                        </p:tgtEl>
                                      </p:cBhvr>
                                      <p:to x="100000" y="100000"/>
                                    </p:animScale>
                                  </p:childTnLst>
                                </p:cTn>
                              </p:par>
                            </p:childTnLst>
                          </p:cTn>
                        </p:par>
                      </p:childTnLst>
                    </p:cTn>
                  </p:par>
                  <p:par>
                    <p:cTn id="35" fill="hold">
                      <p:stCondLst>
                        <p:cond delay="indefinite"/>
                      </p:stCondLst>
                      <p:childTnLst>
                        <p:par>
                          <p:cTn id="36" fill="hold">
                            <p:stCondLst>
                              <p:cond delay="0"/>
                            </p:stCondLst>
                            <p:childTnLst>
                              <p:par>
                                <p:cTn id="37" presetID="26" presetClass="entr" presetSubtype="0" fill="hold" grpId="0" nodeType="click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animEffect transition="in" filter="wipe(down)">
                                      <p:cBhvr>
                                        <p:cTn id="39" dur="580">
                                          <p:stCondLst>
                                            <p:cond delay="0"/>
                                          </p:stCondLst>
                                        </p:cTn>
                                        <p:tgtEl>
                                          <p:spTgt spid="3">
                                            <p:txEl>
                                              <p:pRg st="1" end="1"/>
                                            </p:txEl>
                                          </p:spTgt>
                                        </p:tgtEl>
                                      </p:cBhvr>
                                    </p:animEffect>
                                    <p:anim calcmode="lin" valueType="num">
                                      <p:cBhvr>
                                        <p:cTn id="40"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1" end="1"/>
                                            </p:txEl>
                                          </p:spTgt>
                                        </p:tgtEl>
                                      </p:cBhvr>
                                      <p:to x="100000" y="60000"/>
                                    </p:animScale>
                                    <p:animScale>
                                      <p:cBhvr>
                                        <p:cTn id="46" dur="166" decel="50000">
                                          <p:stCondLst>
                                            <p:cond delay="676"/>
                                          </p:stCondLst>
                                        </p:cTn>
                                        <p:tgtEl>
                                          <p:spTgt spid="3">
                                            <p:txEl>
                                              <p:pRg st="1" end="1"/>
                                            </p:txEl>
                                          </p:spTgt>
                                        </p:tgtEl>
                                      </p:cBhvr>
                                      <p:to x="100000" y="100000"/>
                                    </p:animScale>
                                    <p:animScale>
                                      <p:cBhvr>
                                        <p:cTn id="47" dur="26">
                                          <p:stCondLst>
                                            <p:cond delay="1312"/>
                                          </p:stCondLst>
                                        </p:cTn>
                                        <p:tgtEl>
                                          <p:spTgt spid="3">
                                            <p:txEl>
                                              <p:pRg st="1" end="1"/>
                                            </p:txEl>
                                          </p:spTgt>
                                        </p:tgtEl>
                                      </p:cBhvr>
                                      <p:to x="100000" y="80000"/>
                                    </p:animScale>
                                    <p:animScale>
                                      <p:cBhvr>
                                        <p:cTn id="48" dur="166" decel="50000">
                                          <p:stCondLst>
                                            <p:cond delay="1338"/>
                                          </p:stCondLst>
                                        </p:cTn>
                                        <p:tgtEl>
                                          <p:spTgt spid="3">
                                            <p:txEl>
                                              <p:pRg st="1" end="1"/>
                                            </p:txEl>
                                          </p:spTgt>
                                        </p:tgtEl>
                                      </p:cBhvr>
                                      <p:to x="100000" y="100000"/>
                                    </p:animScale>
                                    <p:animScale>
                                      <p:cBhvr>
                                        <p:cTn id="49" dur="26">
                                          <p:stCondLst>
                                            <p:cond delay="1642"/>
                                          </p:stCondLst>
                                        </p:cTn>
                                        <p:tgtEl>
                                          <p:spTgt spid="3">
                                            <p:txEl>
                                              <p:pRg st="1" end="1"/>
                                            </p:txEl>
                                          </p:spTgt>
                                        </p:tgtEl>
                                      </p:cBhvr>
                                      <p:to x="100000" y="90000"/>
                                    </p:animScale>
                                    <p:animScale>
                                      <p:cBhvr>
                                        <p:cTn id="50" dur="166" decel="50000">
                                          <p:stCondLst>
                                            <p:cond delay="1668"/>
                                          </p:stCondLst>
                                        </p:cTn>
                                        <p:tgtEl>
                                          <p:spTgt spid="3">
                                            <p:txEl>
                                              <p:pRg st="1" end="1"/>
                                            </p:txEl>
                                          </p:spTgt>
                                        </p:tgtEl>
                                      </p:cBhvr>
                                      <p:to x="100000" y="100000"/>
                                    </p:animScale>
                                    <p:animScale>
                                      <p:cBhvr>
                                        <p:cTn id="51" dur="26">
                                          <p:stCondLst>
                                            <p:cond delay="1808"/>
                                          </p:stCondLst>
                                        </p:cTn>
                                        <p:tgtEl>
                                          <p:spTgt spid="3">
                                            <p:txEl>
                                              <p:pRg st="1" end="1"/>
                                            </p:txEl>
                                          </p:spTgt>
                                        </p:tgtEl>
                                      </p:cBhvr>
                                      <p:to x="100000" y="95000"/>
                                    </p:animScale>
                                    <p:animScale>
                                      <p:cBhvr>
                                        <p:cTn id="52" dur="166" decel="50000">
                                          <p:stCondLst>
                                            <p:cond delay="1834"/>
                                          </p:stCondLst>
                                        </p:cTn>
                                        <p:tgtEl>
                                          <p:spTgt spid="3">
                                            <p:txEl>
                                              <p:pRg st="1" end="1"/>
                                            </p:txEl>
                                          </p:spTgt>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26" presetClass="entr" presetSubtype="0" fill="hold" grpId="0" nodeType="clickEffect">
                                  <p:stCondLst>
                                    <p:cond delay="0"/>
                                  </p:stCondLst>
                                  <p:childTnLst>
                                    <p:set>
                                      <p:cBhvr>
                                        <p:cTn id="56" dur="1" fill="hold">
                                          <p:stCondLst>
                                            <p:cond delay="0"/>
                                          </p:stCondLst>
                                        </p:cTn>
                                        <p:tgtEl>
                                          <p:spTgt spid="3">
                                            <p:txEl>
                                              <p:pRg st="2" end="2"/>
                                            </p:txEl>
                                          </p:spTgt>
                                        </p:tgtEl>
                                        <p:attrNameLst>
                                          <p:attrName>style.visibility</p:attrName>
                                        </p:attrNameLst>
                                      </p:cBhvr>
                                      <p:to>
                                        <p:strVal val="visible"/>
                                      </p:to>
                                    </p:set>
                                    <p:animEffect transition="in" filter="wipe(down)">
                                      <p:cBhvr>
                                        <p:cTn id="57" dur="580">
                                          <p:stCondLst>
                                            <p:cond delay="0"/>
                                          </p:stCondLst>
                                        </p:cTn>
                                        <p:tgtEl>
                                          <p:spTgt spid="3">
                                            <p:txEl>
                                              <p:pRg st="2" end="2"/>
                                            </p:txEl>
                                          </p:spTgt>
                                        </p:tgtEl>
                                      </p:cBhvr>
                                    </p:animEffect>
                                    <p:anim calcmode="lin" valueType="num">
                                      <p:cBhvr>
                                        <p:cTn id="5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63" dur="26">
                                          <p:stCondLst>
                                            <p:cond delay="650"/>
                                          </p:stCondLst>
                                        </p:cTn>
                                        <p:tgtEl>
                                          <p:spTgt spid="3">
                                            <p:txEl>
                                              <p:pRg st="2" end="2"/>
                                            </p:txEl>
                                          </p:spTgt>
                                        </p:tgtEl>
                                      </p:cBhvr>
                                      <p:to x="100000" y="60000"/>
                                    </p:animScale>
                                    <p:animScale>
                                      <p:cBhvr>
                                        <p:cTn id="64" dur="166" decel="50000">
                                          <p:stCondLst>
                                            <p:cond delay="676"/>
                                          </p:stCondLst>
                                        </p:cTn>
                                        <p:tgtEl>
                                          <p:spTgt spid="3">
                                            <p:txEl>
                                              <p:pRg st="2" end="2"/>
                                            </p:txEl>
                                          </p:spTgt>
                                        </p:tgtEl>
                                      </p:cBhvr>
                                      <p:to x="100000" y="100000"/>
                                    </p:animScale>
                                    <p:animScale>
                                      <p:cBhvr>
                                        <p:cTn id="65" dur="26">
                                          <p:stCondLst>
                                            <p:cond delay="1312"/>
                                          </p:stCondLst>
                                        </p:cTn>
                                        <p:tgtEl>
                                          <p:spTgt spid="3">
                                            <p:txEl>
                                              <p:pRg st="2" end="2"/>
                                            </p:txEl>
                                          </p:spTgt>
                                        </p:tgtEl>
                                      </p:cBhvr>
                                      <p:to x="100000" y="80000"/>
                                    </p:animScale>
                                    <p:animScale>
                                      <p:cBhvr>
                                        <p:cTn id="66" dur="166" decel="50000">
                                          <p:stCondLst>
                                            <p:cond delay="1338"/>
                                          </p:stCondLst>
                                        </p:cTn>
                                        <p:tgtEl>
                                          <p:spTgt spid="3">
                                            <p:txEl>
                                              <p:pRg st="2" end="2"/>
                                            </p:txEl>
                                          </p:spTgt>
                                        </p:tgtEl>
                                      </p:cBhvr>
                                      <p:to x="100000" y="100000"/>
                                    </p:animScale>
                                    <p:animScale>
                                      <p:cBhvr>
                                        <p:cTn id="67" dur="26">
                                          <p:stCondLst>
                                            <p:cond delay="1642"/>
                                          </p:stCondLst>
                                        </p:cTn>
                                        <p:tgtEl>
                                          <p:spTgt spid="3">
                                            <p:txEl>
                                              <p:pRg st="2" end="2"/>
                                            </p:txEl>
                                          </p:spTgt>
                                        </p:tgtEl>
                                      </p:cBhvr>
                                      <p:to x="100000" y="90000"/>
                                    </p:animScale>
                                    <p:animScale>
                                      <p:cBhvr>
                                        <p:cTn id="68" dur="166" decel="50000">
                                          <p:stCondLst>
                                            <p:cond delay="1668"/>
                                          </p:stCondLst>
                                        </p:cTn>
                                        <p:tgtEl>
                                          <p:spTgt spid="3">
                                            <p:txEl>
                                              <p:pRg st="2" end="2"/>
                                            </p:txEl>
                                          </p:spTgt>
                                        </p:tgtEl>
                                      </p:cBhvr>
                                      <p:to x="100000" y="100000"/>
                                    </p:animScale>
                                    <p:animScale>
                                      <p:cBhvr>
                                        <p:cTn id="69" dur="26">
                                          <p:stCondLst>
                                            <p:cond delay="1808"/>
                                          </p:stCondLst>
                                        </p:cTn>
                                        <p:tgtEl>
                                          <p:spTgt spid="3">
                                            <p:txEl>
                                              <p:pRg st="2" end="2"/>
                                            </p:txEl>
                                          </p:spTgt>
                                        </p:tgtEl>
                                      </p:cBhvr>
                                      <p:to x="100000" y="95000"/>
                                    </p:animScale>
                                    <p:animScale>
                                      <p:cBhvr>
                                        <p:cTn id="70" dur="166" decel="50000">
                                          <p:stCondLst>
                                            <p:cond delay="1834"/>
                                          </p:stCondLst>
                                        </p:cTn>
                                        <p:tgtEl>
                                          <p:spTgt spid="3">
                                            <p:txEl>
                                              <p:pRg st="2" end="2"/>
                                            </p:txEl>
                                          </p:spTgt>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26" presetClass="entr" presetSubtype="0" fill="hold" grpId="0" nodeType="clickEffect">
                                  <p:stCondLst>
                                    <p:cond delay="0"/>
                                  </p:stCondLst>
                                  <p:childTnLst>
                                    <p:set>
                                      <p:cBhvr>
                                        <p:cTn id="74" dur="1" fill="hold">
                                          <p:stCondLst>
                                            <p:cond delay="0"/>
                                          </p:stCondLst>
                                        </p:cTn>
                                        <p:tgtEl>
                                          <p:spTgt spid="3">
                                            <p:txEl>
                                              <p:pRg st="3" end="3"/>
                                            </p:txEl>
                                          </p:spTgt>
                                        </p:tgtEl>
                                        <p:attrNameLst>
                                          <p:attrName>style.visibility</p:attrName>
                                        </p:attrNameLst>
                                      </p:cBhvr>
                                      <p:to>
                                        <p:strVal val="visible"/>
                                      </p:to>
                                    </p:set>
                                    <p:animEffect transition="in" filter="wipe(down)">
                                      <p:cBhvr>
                                        <p:cTn id="75" dur="580">
                                          <p:stCondLst>
                                            <p:cond delay="0"/>
                                          </p:stCondLst>
                                        </p:cTn>
                                        <p:tgtEl>
                                          <p:spTgt spid="3">
                                            <p:txEl>
                                              <p:pRg st="3" end="3"/>
                                            </p:txEl>
                                          </p:spTgt>
                                        </p:tgtEl>
                                      </p:cBhvr>
                                    </p:animEffect>
                                    <p:anim calcmode="lin" valueType="num">
                                      <p:cBhvr>
                                        <p:cTn id="7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81" dur="26">
                                          <p:stCondLst>
                                            <p:cond delay="650"/>
                                          </p:stCondLst>
                                        </p:cTn>
                                        <p:tgtEl>
                                          <p:spTgt spid="3">
                                            <p:txEl>
                                              <p:pRg st="3" end="3"/>
                                            </p:txEl>
                                          </p:spTgt>
                                        </p:tgtEl>
                                      </p:cBhvr>
                                      <p:to x="100000" y="60000"/>
                                    </p:animScale>
                                    <p:animScale>
                                      <p:cBhvr>
                                        <p:cTn id="82" dur="166" decel="50000">
                                          <p:stCondLst>
                                            <p:cond delay="676"/>
                                          </p:stCondLst>
                                        </p:cTn>
                                        <p:tgtEl>
                                          <p:spTgt spid="3">
                                            <p:txEl>
                                              <p:pRg st="3" end="3"/>
                                            </p:txEl>
                                          </p:spTgt>
                                        </p:tgtEl>
                                      </p:cBhvr>
                                      <p:to x="100000" y="100000"/>
                                    </p:animScale>
                                    <p:animScale>
                                      <p:cBhvr>
                                        <p:cTn id="83" dur="26">
                                          <p:stCondLst>
                                            <p:cond delay="1312"/>
                                          </p:stCondLst>
                                        </p:cTn>
                                        <p:tgtEl>
                                          <p:spTgt spid="3">
                                            <p:txEl>
                                              <p:pRg st="3" end="3"/>
                                            </p:txEl>
                                          </p:spTgt>
                                        </p:tgtEl>
                                      </p:cBhvr>
                                      <p:to x="100000" y="80000"/>
                                    </p:animScale>
                                    <p:animScale>
                                      <p:cBhvr>
                                        <p:cTn id="84" dur="166" decel="50000">
                                          <p:stCondLst>
                                            <p:cond delay="1338"/>
                                          </p:stCondLst>
                                        </p:cTn>
                                        <p:tgtEl>
                                          <p:spTgt spid="3">
                                            <p:txEl>
                                              <p:pRg st="3" end="3"/>
                                            </p:txEl>
                                          </p:spTgt>
                                        </p:tgtEl>
                                      </p:cBhvr>
                                      <p:to x="100000" y="100000"/>
                                    </p:animScale>
                                    <p:animScale>
                                      <p:cBhvr>
                                        <p:cTn id="85" dur="26">
                                          <p:stCondLst>
                                            <p:cond delay="1642"/>
                                          </p:stCondLst>
                                        </p:cTn>
                                        <p:tgtEl>
                                          <p:spTgt spid="3">
                                            <p:txEl>
                                              <p:pRg st="3" end="3"/>
                                            </p:txEl>
                                          </p:spTgt>
                                        </p:tgtEl>
                                      </p:cBhvr>
                                      <p:to x="100000" y="90000"/>
                                    </p:animScale>
                                    <p:animScale>
                                      <p:cBhvr>
                                        <p:cTn id="86" dur="166" decel="50000">
                                          <p:stCondLst>
                                            <p:cond delay="1668"/>
                                          </p:stCondLst>
                                        </p:cTn>
                                        <p:tgtEl>
                                          <p:spTgt spid="3">
                                            <p:txEl>
                                              <p:pRg st="3" end="3"/>
                                            </p:txEl>
                                          </p:spTgt>
                                        </p:tgtEl>
                                      </p:cBhvr>
                                      <p:to x="100000" y="100000"/>
                                    </p:animScale>
                                    <p:animScale>
                                      <p:cBhvr>
                                        <p:cTn id="87" dur="26">
                                          <p:stCondLst>
                                            <p:cond delay="1808"/>
                                          </p:stCondLst>
                                        </p:cTn>
                                        <p:tgtEl>
                                          <p:spTgt spid="3">
                                            <p:txEl>
                                              <p:pRg st="3" end="3"/>
                                            </p:txEl>
                                          </p:spTgt>
                                        </p:tgtEl>
                                      </p:cBhvr>
                                      <p:to x="100000" y="95000"/>
                                    </p:animScale>
                                    <p:animScale>
                                      <p:cBhvr>
                                        <p:cTn id="88" dur="166" decel="50000">
                                          <p:stCondLst>
                                            <p:cond delay="1834"/>
                                          </p:stCondLst>
                                        </p:cTn>
                                        <p:tgtEl>
                                          <p:spTgt spid="3">
                                            <p:txEl>
                                              <p:pRg st="3" end="3"/>
                                            </p:txEl>
                                          </p:spTgt>
                                        </p:tgtEl>
                                      </p:cBhvr>
                                      <p:to x="100000" y="100000"/>
                                    </p:animScale>
                                  </p:childTnLst>
                                </p:cTn>
                              </p:par>
                            </p:childTnLst>
                          </p:cTn>
                        </p:par>
                      </p:childTnLst>
                    </p:cTn>
                  </p:par>
                  <p:par>
                    <p:cTn id="89" fill="hold">
                      <p:stCondLst>
                        <p:cond delay="indefinite"/>
                      </p:stCondLst>
                      <p:childTnLst>
                        <p:par>
                          <p:cTn id="90" fill="hold">
                            <p:stCondLst>
                              <p:cond delay="0"/>
                            </p:stCondLst>
                            <p:childTnLst>
                              <p:par>
                                <p:cTn id="91" presetID="26" presetClass="entr" presetSubtype="0" fill="hold" grpId="0" nodeType="clickEffect">
                                  <p:stCondLst>
                                    <p:cond delay="0"/>
                                  </p:stCondLst>
                                  <p:childTnLst>
                                    <p:set>
                                      <p:cBhvr>
                                        <p:cTn id="92" dur="1" fill="hold">
                                          <p:stCondLst>
                                            <p:cond delay="0"/>
                                          </p:stCondLst>
                                        </p:cTn>
                                        <p:tgtEl>
                                          <p:spTgt spid="3">
                                            <p:txEl>
                                              <p:pRg st="4" end="4"/>
                                            </p:txEl>
                                          </p:spTgt>
                                        </p:tgtEl>
                                        <p:attrNameLst>
                                          <p:attrName>style.visibility</p:attrName>
                                        </p:attrNameLst>
                                      </p:cBhvr>
                                      <p:to>
                                        <p:strVal val="visible"/>
                                      </p:to>
                                    </p:set>
                                    <p:animEffect transition="in" filter="wipe(down)">
                                      <p:cBhvr>
                                        <p:cTn id="93" dur="580">
                                          <p:stCondLst>
                                            <p:cond delay="0"/>
                                          </p:stCondLst>
                                        </p:cTn>
                                        <p:tgtEl>
                                          <p:spTgt spid="3">
                                            <p:txEl>
                                              <p:pRg st="4" end="4"/>
                                            </p:txEl>
                                          </p:spTgt>
                                        </p:tgtEl>
                                      </p:cBhvr>
                                    </p:animEffect>
                                    <p:anim calcmode="lin" valueType="num">
                                      <p:cBhvr>
                                        <p:cTn id="94"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95"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96"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97"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98"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9" dur="26">
                                          <p:stCondLst>
                                            <p:cond delay="650"/>
                                          </p:stCondLst>
                                        </p:cTn>
                                        <p:tgtEl>
                                          <p:spTgt spid="3">
                                            <p:txEl>
                                              <p:pRg st="4" end="4"/>
                                            </p:txEl>
                                          </p:spTgt>
                                        </p:tgtEl>
                                      </p:cBhvr>
                                      <p:to x="100000" y="60000"/>
                                    </p:animScale>
                                    <p:animScale>
                                      <p:cBhvr>
                                        <p:cTn id="100" dur="166" decel="50000">
                                          <p:stCondLst>
                                            <p:cond delay="676"/>
                                          </p:stCondLst>
                                        </p:cTn>
                                        <p:tgtEl>
                                          <p:spTgt spid="3">
                                            <p:txEl>
                                              <p:pRg st="4" end="4"/>
                                            </p:txEl>
                                          </p:spTgt>
                                        </p:tgtEl>
                                      </p:cBhvr>
                                      <p:to x="100000" y="100000"/>
                                    </p:animScale>
                                    <p:animScale>
                                      <p:cBhvr>
                                        <p:cTn id="101" dur="26">
                                          <p:stCondLst>
                                            <p:cond delay="1312"/>
                                          </p:stCondLst>
                                        </p:cTn>
                                        <p:tgtEl>
                                          <p:spTgt spid="3">
                                            <p:txEl>
                                              <p:pRg st="4" end="4"/>
                                            </p:txEl>
                                          </p:spTgt>
                                        </p:tgtEl>
                                      </p:cBhvr>
                                      <p:to x="100000" y="80000"/>
                                    </p:animScale>
                                    <p:animScale>
                                      <p:cBhvr>
                                        <p:cTn id="102" dur="166" decel="50000">
                                          <p:stCondLst>
                                            <p:cond delay="1338"/>
                                          </p:stCondLst>
                                        </p:cTn>
                                        <p:tgtEl>
                                          <p:spTgt spid="3">
                                            <p:txEl>
                                              <p:pRg st="4" end="4"/>
                                            </p:txEl>
                                          </p:spTgt>
                                        </p:tgtEl>
                                      </p:cBhvr>
                                      <p:to x="100000" y="100000"/>
                                    </p:animScale>
                                    <p:animScale>
                                      <p:cBhvr>
                                        <p:cTn id="103" dur="26">
                                          <p:stCondLst>
                                            <p:cond delay="1642"/>
                                          </p:stCondLst>
                                        </p:cTn>
                                        <p:tgtEl>
                                          <p:spTgt spid="3">
                                            <p:txEl>
                                              <p:pRg st="4" end="4"/>
                                            </p:txEl>
                                          </p:spTgt>
                                        </p:tgtEl>
                                      </p:cBhvr>
                                      <p:to x="100000" y="90000"/>
                                    </p:animScale>
                                    <p:animScale>
                                      <p:cBhvr>
                                        <p:cTn id="104" dur="166" decel="50000">
                                          <p:stCondLst>
                                            <p:cond delay="1668"/>
                                          </p:stCondLst>
                                        </p:cTn>
                                        <p:tgtEl>
                                          <p:spTgt spid="3">
                                            <p:txEl>
                                              <p:pRg st="4" end="4"/>
                                            </p:txEl>
                                          </p:spTgt>
                                        </p:tgtEl>
                                      </p:cBhvr>
                                      <p:to x="100000" y="100000"/>
                                    </p:animScale>
                                    <p:animScale>
                                      <p:cBhvr>
                                        <p:cTn id="105" dur="26">
                                          <p:stCondLst>
                                            <p:cond delay="1808"/>
                                          </p:stCondLst>
                                        </p:cTn>
                                        <p:tgtEl>
                                          <p:spTgt spid="3">
                                            <p:txEl>
                                              <p:pRg st="4" end="4"/>
                                            </p:txEl>
                                          </p:spTgt>
                                        </p:tgtEl>
                                      </p:cBhvr>
                                      <p:to x="100000" y="95000"/>
                                    </p:animScale>
                                    <p:animScale>
                                      <p:cBhvr>
                                        <p:cTn id="106" dur="166" decel="50000">
                                          <p:stCondLst>
                                            <p:cond delay="1834"/>
                                          </p:stCondLst>
                                        </p:cTn>
                                        <p:tgtEl>
                                          <p:spTgt spid="3">
                                            <p:txEl>
                                              <p:pRg st="4" end="4"/>
                                            </p:txEl>
                                          </p:spTgt>
                                        </p:tgtEl>
                                      </p:cBhvr>
                                      <p:to x="100000" y="100000"/>
                                    </p:animScale>
                                  </p:childTnLst>
                                </p:cTn>
                              </p:par>
                            </p:childTnLst>
                          </p:cTn>
                        </p:par>
                      </p:childTnLst>
                    </p:cTn>
                  </p:par>
                  <p:par>
                    <p:cTn id="107" fill="hold">
                      <p:stCondLst>
                        <p:cond delay="indefinite"/>
                      </p:stCondLst>
                      <p:childTnLst>
                        <p:par>
                          <p:cTn id="108" fill="hold">
                            <p:stCondLst>
                              <p:cond delay="0"/>
                            </p:stCondLst>
                            <p:childTnLst>
                              <p:par>
                                <p:cTn id="109" presetID="26" presetClass="entr" presetSubtype="0" fill="hold" grpId="0" nodeType="clickEffect">
                                  <p:stCondLst>
                                    <p:cond delay="0"/>
                                  </p:stCondLst>
                                  <p:childTnLst>
                                    <p:set>
                                      <p:cBhvr>
                                        <p:cTn id="110" dur="1" fill="hold">
                                          <p:stCondLst>
                                            <p:cond delay="0"/>
                                          </p:stCondLst>
                                        </p:cTn>
                                        <p:tgtEl>
                                          <p:spTgt spid="3">
                                            <p:txEl>
                                              <p:pRg st="5" end="5"/>
                                            </p:txEl>
                                          </p:spTgt>
                                        </p:tgtEl>
                                        <p:attrNameLst>
                                          <p:attrName>style.visibility</p:attrName>
                                        </p:attrNameLst>
                                      </p:cBhvr>
                                      <p:to>
                                        <p:strVal val="visible"/>
                                      </p:to>
                                    </p:set>
                                    <p:animEffect transition="in" filter="wipe(down)">
                                      <p:cBhvr>
                                        <p:cTn id="111" dur="580">
                                          <p:stCondLst>
                                            <p:cond delay="0"/>
                                          </p:stCondLst>
                                        </p:cTn>
                                        <p:tgtEl>
                                          <p:spTgt spid="3">
                                            <p:txEl>
                                              <p:pRg st="5" end="5"/>
                                            </p:txEl>
                                          </p:spTgt>
                                        </p:tgtEl>
                                      </p:cBhvr>
                                    </p:animEffect>
                                    <p:anim calcmode="lin" valueType="num">
                                      <p:cBhvr>
                                        <p:cTn id="112"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13"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14"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15"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16"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17" dur="26">
                                          <p:stCondLst>
                                            <p:cond delay="650"/>
                                          </p:stCondLst>
                                        </p:cTn>
                                        <p:tgtEl>
                                          <p:spTgt spid="3">
                                            <p:txEl>
                                              <p:pRg st="5" end="5"/>
                                            </p:txEl>
                                          </p:spTgt>
                                        </p:tgtEl>
                                      </p:cBhvr>
                                      <p:to x="100000" y="60000"/>
                                    </p:animScale>
                                    <p:animScale>
                                      <p:cBhvr>
                                        <p:cTn id="118" dur="166" decel="50000">
                                          <p:stCondLst>
                                            <p:cond delay="676"/>
                                          </p:stCondLst>
                                        </p:cTn>
                                        <p:tgtEl>
                                          <p:spTgt spid="3">
                                            <p:txEl>
                                              <p:pRg st="5" end="5"/>
                                            </p:txEl>
                                          </p:spTgt>
                                        </p:tgtEl>
                                      </p:cBhvr>
                                      <p:to x="100000" y="100000"/>
                                    </p:animScale>
                                    <p:animScale>
                                      <p:cBhvr>
                                        <p:cTn id="119" dur="26">
                                          <p:stCondLst>
                                            <p:cond delay="1312"/>
                                          </p:stCondLst>
                                        </p:cTn>
                                        <p:tgtEl>
                                          <p:spTgt spid="3">
                                            <p:txEl>
                                              <p:pRg st="5" end="5"/>
                                            </p:txEl>
                                          </p:spTgt>
                                        </p:tgtEl>
                                      </p:cBhvr>
                                      <p:to x="100000" y="80000"/>
                                    </p:animScale>
                                    <p:animScale>
                                      <p:cBhvr>
                                        <p:cTn id="120" dur="166" decel="50000">
                                          <p:stCondLst>
                                            <p:cond delay="1338"/>
                                          </p:stCondLst>
                                        </p:cTn>
                                        <p:tgtEl>
                                          <p:spTgt spid="3">
                                            <p:txEl>
                                              <p:pRg st="5" end="5"/>
                                            </p:txEl>
                                          </p:spTgt>
                                        </p:tgtEl>
                                      </p:cBhvr>
                                      <p:to x="100000" y="100000"/>
                                    </p:animScale>
                                    <p:animScale>
                                      <p:cBhvr>
                                        <p:cTn id="121" dur="26">
                                          <p:stCondLst>
                                            <p:cond delay="1642"/>
                                          </p:stCondLst>
                                        </p:cTn>
                                        <p:tgtEl>
                                          <p:spTgt spid="3">
                                            <p:txEl>
                                              <p:pRg st="5" end="5"/>
                                            </p:txEl>
                                          </p:spTgt>
                                        </p:tgtEl>
                                      </p:cBhvr>
                                      <p:to x="100000" y="90000"/>
                                    </p:animScale>
                                    <p:animScale>
                                      <p:cBhvr>
                                        <p:cTn id="122" dur="166" decel="50000">
                                          <p:stCondLst>
                                            <p:cond delay="1668"/>
                                          </p:stCondLst>
                                        </p:cTn>
                                        <p:tgtEl>
                                          <p:spTgt spid="3">
                                            <p:txEl>
                                              <p:pRg st="5" end="5"/>
                                            </p:txEl>
                                          </p:spTgt>
                                        </p:tgtEl>
                                      </p:cBhvr>
                                      <p:to x="100000" y="100000"/>
                                    </p:animScale>
                                    <p:animScale>
                                      <p:cBhvr>
                                        <p:cTn id="123" dur="26">
                                          <p:stCondLst>
                                            <p:cond delay="1808"/>
                                          </p:stCondLst>
                                        </p:cTn>
                                        <p:tgtEl>
                                          <p:spTgt spid="3">
                                            <p:txEl>
                                              <p:pRg st="5" end="5"/>
                                            </p:txEl>
                                          </p:spTgt>
                                        </p:tgtEl>
                                      </p:cBhvr>
                                      <p:to x="100000" y="95000"/>
                                    </p:animScale>
                                    <p:animScale>
                                      <p:cBhvr>
                                        <p:cTn id="124" dur="166" decel="50000">
                                          <p:stCondLst>
                                            <p:cond delay="1834"/>
                                          </p:stCondLst>
                                        </p:cTn>
                                        <p:tgtEl>
                                          <p:spTgt spid="3">
                                            <p:txEl>
                                              <p:pRg st="5" end="5"/>
                                            </p:txEl>
                                          </p:spTgt>
                                        </p:tgtEl>
                                      </p:cBhvr>
                                      <p:to x="100000" y="100000"/>
                                    </p:animScale>
                                  </p:childTnLst>
                                </p:cTn>
                              </p:par>
                            </p:childTnLst>
                          </p:cTn>
                        </p:par>
                      </p:childTnLst>
                    </p:cTn>
                  </p:par>
                  <p:par>
                    <p:cTn id="125" fill="hold">
                      <p:stCondLst>
                        <p:cond delay="indefinite"/>
                      </p:stCondLst>
                      <p:childTnLst>
                        <p:par>
                          <p:cTn id="126" fill="hold">
                            <p:stCondLst>
                              <p:cond delay="0"/>
                            </p:stCondLst>
                            <p:childTnLst>
                              <p:par>
                                <p:cTn id="127" presetID="26" presetClass="entr" presetSubtype="0" fill="hold" grpId="0" nodeType="clickEffect">
                                  <p:stCondLst>
                                    <p:cond delay="0"/>
                                  </p:stCondLst>
                                  <p:childTnLst>
                                    <p:set>
                                      <p:cBhvr>
                                        <p:cTn id="128" dur="1" fill="hold">
                                          <p:stCondLst>
                                            <p:cond delay="0"/>
                                          </p:stCondLst>
                                        </p:cTn>
                                        <p:tgtEl>
                                          <p:spTgt spid="3">
                                            <p:txEl>
                                              <p:pRg st="6" end="6"/>
                                            </p:txEl>
                                          </p:spTgt>
                                        </p:tgtEl>
                                        <p:attrNameLst>
                                          <p:attrName>style.visibility</p:attrName>
                                        </p:attrNameLst>
                                      </p:cBhvr>
                                      <p:to>
                                        <p:strVal val="visible"/>
                                      </p:to>
                                    </p:set>
                                    <p:animEffect transition="in" filter="wipe(down)">
                                      <p:cBhvr>
                                        <p:cTn id="129" dur="580">
                                          <p:stCondLst>
                                            <p:cond delay="0"/>
                                          </p:stCondLst>
                                        </p:cTn>
                                        <p:tgtEl>
                                          <p:spTgt spid="3">
                                            <p:txEl>
                                              <p:pRg st="6" end="6"/>
                                            </p:txEl>
                                          </p:spTgt>
                                        </p:tgtEl>
                                      </p:cBhvr>
                                    </p:animEffect>
                                    <p:anim calcmode="lin" valueType="num">
                                      <p:cBhvr>
                                        <p:cTn id="130"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31"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32"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33"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34"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35" dur="26">
                                          <p:stCondLst>
                                            <p:cond delay="650"/>
                                          </p:stCondLst>
                                        </p:cTn>
                                        <p:tgtEl>
                                          <p:spTgt spid="3">
                                            <p:txEl>
                                              <p:pRg st="6" end="6"/>
                                            </p:txEl>
                                          </p:spTgt>
                                        </p:tgtEl>
                                      </p:cBhvr>
                                      <p:to x="100000" y="60000"/>
                                    </p:animScale>
                                    <p:animScale>
                                      <p:cBhvr>
                                        <p:cTn id="136" dur="166" decel="50000">
                                          <p:stCondLst>
                                            <p:cond delay="676"/>
                                          </p:stCondLst>
                                        </p:cTn>
                                        <p:tgtEl>
                                          <p:spTgt spid="3">
                                            <p:txEl>
                                              <p:pRg st="6" end="6"/>
                                            </p:txEl>
                                          </p:spTgt>
                                        </p:tgtEl>
                                      </p:cBhvr>
                                      <p:to x="100000" y="100000"/>
                                    </p:animScale>
                                    <p:animScale>
                                      <p:cBhvr>
                                        <p:cTn id="137" dur="26">
                                          <p:stCondLst>
                                            <p:cond delay="1312"/>
                                          </p:stCondLst>
                                        </p:cTn>
                                        <p:tgtEl>
                                          <p:spTgt spid="3">
                                            <p:txEl>
                                              <p:pRg st="6" end="6"/>
                                            </p:txEl>
                                          </p:spTgt>
                                        </p:tgtEl>
                                      </p:cBhvr>
                                      <p:to x="100000" y="80000"/>
                                    </p:animScale>
                                    <p:animScale>
                                      <p:cBhvr>
                                        <p:cTn id="138" dur="166" decel="50000">
                                          <p:stCondLst>
                                            <p:cond delay="1338"/>
                                          </p:stCondLst>
                                        </p:cTn>
                                        <p:tgtEl>
                                          <p:spTgt spid="3">
                                            <p:txEl>
                                              <p:pRg st="6" end="6"/>
                                            </p:txEl>
                                          </p:spTgt>
                                        </p:tgtEl>
                                      </p:cBhvr>
                                      <p:to x="100000" y="100000"/>
                                    </p:animScale>
                                    <p:animScale>
                                      <p:cBhvr>
                                        <p:cTn id="139" dur="26">
                                          <p:stCondLst>
                                            <p:cond delay="1642"/>
                                          </p:stCondLst>
                                        </p:cTn>
                                        <p:tgtEl>
                                          <p:spTgt spid="3">
                                            <p:txEl>
                                              <p:pRg st="6" end="6"/>
                                            </p:txEl>
                                          </p:spTgt>
                                        </p:tgtEl>
                                      </p:cBhvr>
                                      <p:to x="100000" y="90000"/>
                                    </p:animScale>
                                    <p:animScale>
                                      <p:cBhvr>
                                        <p:cTn id="140" dur="166" decel="50000">
                                          <p:stCondLst>
                                            <p:cond delay="1668"/>
                                          </p:stCondLst>
                                        </p:cTn>
                                        <p:tgtEl>
                                          <p:spTgt spid="3">
                                            <p:txEl>
                                              <p:pRg st="6" end="6"/>
                                            </p:txEl>
                                          </p:spTgt>
                                        </p:tgtEl>
                                      </p:cBhvr>
                                      <p:to x="100000" y="100000"/>
                                    </p:animScale>
                                    <p:animScale>
                                      <p:cBhvr>
                                        <p:cTn id="141" dur="26">
                                          <p:stCondLst>
                                            <p:cond delay="1808"/>
                                          </p:stCondLst>
                                        </p:cTn>
                                        <p:tgtEl>
                                          <p:spTgt spid="3">
                                            <p:txEl>
                                              <p:pRg st="6" end="6"/>
                                            </p:txEl>
                                          </p:spTgt>
                                        </p:tgtEl>
                                      </p:cBhvr>
                                      <p:to x="100000" y="95000"/>
                                    </p:animScale>
                                    <p:animScale>
                                      <p:cBhvr>
                                        <p:cTn id="142" dur="166" decel="50000">
                                          <p:stCondLst>
                                            <p:cond delay="1834"/>
                                          </p:stCondLst>
                                        </p:cTn>
                                        <p:tgtEl>
                                          <p:spTgt spid="3">
                                            <p:txEl>
                                              <p:pRg st="6" end="6"/>
                                            </p:txEl>
                                          </p:spTgt>
                                        </p:tgtEl>
                                      </p:cBhvr>
                                      <p:to x="100000" y="100000"/>
                                    </p:animScale>
                                  </p:childTnLst>
                                </p:cTn>
                              </p:par>
                            </p:childTnLst>
                          </p:cTn>
                        </p:par>
                      </p:childTnLst>
                    </p:cTn>
                  </p:par>
                  <p:par>
                    <p:cTn id="143" fill="hold">
                      <p:stCondLst>
                        <p:cond delay="indefinite"/>
                      </p:stCondLst>
                      <p:childTnLst>
                        <p:par>
                          <p:cTn id="144" fill="hold">
                            <p:stCondLst>
                              <p:cond delay="0"/>
                            </p:stCondLst>
                            <p:childTnLst>
                              <p:par>
                                <p:cTn id="145" presetID="26" presetClass="entr" presetSubtype="0" fill="hold" grpId="0" nodeType="clickEffect">
                                  <p:stCondLst>
                                    <p:cond delay="0"/>
                                  </p:stCondLst>
                                  <p:childTnLst>
                                    <p:set>
                                      <p:cBhvr>
                                        <p:cTn id="146" dur="1" fill="hold">
                                          <p:stCondLst>
                                            <p:cond delay="0"/>
                                          </p:stCondLst>
                                        </p:cTn>
                                        <p:tgtEl>
                                          <p:spTgt spid="3">
                                            <p:txEl>
                                              <p:pRg st="7" end="7"/>
                                            </p:txEl>
                                          </p:spTgt>
                                        </p:tgtEl>
                                        <p:attrNameLst>
                                          <p:attrName>style.visibility</p:attrName>
                                        </p:attrNameLst>
                                      </p:cBhvr>
                                      <p:to>
                                        <p:strVal val="visible"/>
                                      </p:to>
                                    </p:set>
                                    <p:animEffect transition="in" filter="wipe(down)">
                                      <p:cBhvr>
                                        <p:cTn id="147" dur="580">
                                          <p:stCondLst>
                                            <p:cond delay="0"/>
                                          </p:stCondLst>
                                        </p:cTn>
                                        <p:tgtEl>
                                          <p:spTgt spid="3">
                                            <p:txEl>
                                              <p:pRg st="7" end="7"/>
                                            </p:txEl>
                                          </p:spTgt>
                                        </p:tgtEl>
                                      </p:cBhvr>
                                    </p:animEffect>
                                    <p:anim calcmode="lin" valueType="num">
                                      <p:cBhvr>
                                        <p:cTn id="148"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49"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50"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51"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52"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53" dur="26">
                                          <p:stCondLst>
                                            <p:cond delay="650"/>
                                          </p:stCondLst>
                                        </p:cTn>
                                        <p:tgtEl>
                                          <p:spTgt spid="3">
                                            <p:txEl>
                                              <p:pRg st="7" end="7"/>
                                            </p:txEl>
                                          </p:spTgt>
                                        </p:tgtEl>
                                      </p:cBhvr>
                                      <p:to x="100000" y="60000"/>
                                    </p:animScale>
                                    <p:animScale>
                                      <p:cBhvr>
                                        <p:cTn id="154" dur="166" decel="50000">
                                          <p:stCondLst>
                                            <p:cond delay="676"/>
                                          </p:stCondLst>
                                        </p:cTn>
                                        <p:tgtEl>
                                          <p:spTgt spid="3">
                                            <p:txEl>
                                              <p:pRg st="7" end="7"/>
                                            </p:txEl>
                                          </p:spTgt>
                                        </p:tgtEl>
                                      </p:cBhvr>
                                      <p:to x="100000" y="100000"/>
                                    </p:animScale>
                                    <p:animScale>
                                      <p:cBhvr>
                                        <p:cTn id="155" dur="26">
                                          <p:stCondLst>
                                            <p:cond delay="1312"/>
                                          </p:stCondLst>
                                        </p:cTn>
                                        <p:tgtEl>
                                          <p:spTgt spid="3">
                                            <p:txEl>
                                              <p:pRg st="7" end="7"/>
                                            </p:txEl>
                                          </p:spTgt>
                                        </p:tgtEl>
                                      </p:cBhvr>
                                      <p:to x="100000" y="80000"/>
                                    </p:animScale>
                                    <p:animScale>
                                      <p:cBhvr>
                                        <p:cTn id="156" dur="166" decel="50000">
                                          <p:stCondLst>
                                            <p:cond delay="1338"/>
                                          </p:stCondLst>
                                        </p:cTn>
                                        <p:tgtEl>
                                          <p:spTgt spid="3">
                                            <p:txEl>
                                              <p:pRg st="7" end="7"/>
                                            </p:txEl>
                                          </p:spTgt>
                                        </p:tgtEl>
                                      </p:cBhvr>
                                      <p:to x="100000" y="100000"/>
                                    </p:animScale>
                                    <p:animScale>
                                      <p:cBhvr>
                                        <p:cTn id="157" dur="26">
                                          <p:stCondLst>
                                            <p:cond delay="1642"/>
                                          </p:stCondLst>
                                        </p:cTn>
                                        <p:tgtEl>
                                          <p:spTgt spid="3">
                                            <p:txEl>
                                              <p:pRg st="7" end="7"/>
                                            </p:txEl>
                                          </p:spTgt>
                                        </p:tgtEl>
                                      </p:cBhvr>
                                      <p:to x="100000" y="90000"/>
                                    </p:animScale>
                                    <p:animScale>
                                      <p:cBhvr>
                                        <p:cTn id="158" dur="166" decel="50000">
                                          <p:stCondLst>
                                            <p:cond delay="1668"/>
                                          </p:stCondLst>
                                        </p:cTn>
                                        <p:tgtEl>
                                          <p:spTgt spid="3">
                                            <p:txEl>
                                              <p:pRg st="7" end="7"/>
                                            </p:txEl>
                                          </p:spTgt>
                                        </p:tgtEl>
                                      </p:cBhvr>
                                      <p:to x="100000" y="100000"/>
                                    </p:animScale>
                                    <p:animScale>
                                      <p:cBhvr>
                                        <p:cTn id="159" dur="26">
                                          <p:stCondLst>
                                            <p:cond delay="1808"/>
                                          </p:stCondLst>
                                        </p:cTn>
                                        <p:tgtEl>
                                          <p:spTgt spid="3">
                                            <p:txEl>
                                              <p:pRg st="7" end="7"/>
                                            </p:txEl>
                                          </p:spTgt>
                                        </p:tgtEl>
                                      </p:cBhvr>
                                      <p:to x="100000" y="95000"/>
                                    </p:animScale>
                                    <p:animScale>
                                      <p:cBhvr>
                                        <p:cTn id="160" dur="166" decel="50000">
                                          <p:stCondLst>
                                            <p:cond delay="1834"/>
                                          </p:stCondLst>
                                        </p:cTn>
                                        <p:tgtEl>
                                          <p:spTgt spid="3">
                                            <p:txEl>
                                              <p:pRg st="7" end="7"/>
                                            </p:txEl>
                                          </p:spTgt>
                                        </p:tgtEl>
                                      </p:cBhvr>
                                      <p:to x="100000" y="100000"/>
                                    </p:animScale>
                                  </p:childTnLst>
                                </p:cTn>
                              </p:par>
                            </p:childTnLst>
                          </p:cTn>
                        </p:par>
                      </p:childTnLst>
                    </p:cTn>
                  </p:par>
                  <p:par>
                    <p:cTn id="161" fill="hold">
                      <p:stCondLst>
                        <p:cond delay="indefinite"/>
                      </p:stCondLst>
                      <p:childTnLst>
                        <p:par>
                          <p:cTn id="162" fill="hold">
                            <p:stCondLst>
                              <p:cond delay="0"/>
                            </p:stCondLst>
                            <p:childTnLst>
                              <p:par>
                                <p:cTn id="163" presetID="26" presetClass="entr" presetSubtype="0" fill="hold" grpId="0" nodeType="clickEffect">
                                  <p:stCondLst>
                                    <p:cond delay="0"/>
                                  </p:stCondLst>
                                  <p:childTnLst>
                                    <p:set>
                                      <p:cBhvr>
                                        <p:cTn id="164" dur="1" fill="hold">
                                          <p:stCondLst>
                                            <p:cond delay="0"/>
                                          </p:stCondLst>
                                        </p:cTn>
                                        <p:tgtEl>
                                          <p:spTgt spid="3">
                                            <p:txEl>
                                              <p:pRg st="8" end="8"/>
                                            </p:txEl>
                                          </p:spTgt>
                                        </p:tgtEl>
                                        <p:attrNameLst>
                                          <p:attrName>style.visibility</p:attrName>
                                        </p:attrNameLst>
                                      </p:cBhvr>
                                      <p:to>
                                        <p:strVal val="visible"/>
                                      </p:to>
                                    </p:set>
                                    <p:animEffect transition="in" filter="wipe(down)">
                                      <p:cBhvr>
                                        <p:cTn id="165" dur="580">
                                          <p:stCondLst>
                                            <p:cond delay="0"/>
                                          </p:stCondLst>
                                        </p:cTn>
                                        <p:tgtEl>
                                          <p:spTgt spid="3">
                                            <p:txEl>
                                              <p:pRg st="8" end="8"/>
                                            </p:txEl>
                                          </p:spTgt>
                                        </p:tgtEl>
                                      </p:cBhvr>
                                    </p:animEffect>
                                    <p:anim calcmode="lin" valueType="num">
                                      <p:cBhvr>
                                        <p:cTn id="166"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67"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68"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69"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70"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71" dur="26">
                                          <p:stCondLst>
                                            <p:cond delay="650"/>
                                          </p:stCondLst>
                                        </p:cTn>
                                        <p:tgtEl>
                                          <p:spTgt spid="3">
                                            <p:txEl>
                                              <p:pRg st="8" end="8"/>
                                            </p:txEl>
                                          </p:spTgt>
                                        </p:tgtEl>
                                      </p:cBhvr>
                                      <p:to x="100000" y="60000"/>
                                    </p:animScale>
                                    <p:animScale>
                                      <p:cBhvr>
                                        <p:cTn id="172" dur="166" decel="50000">
                                          <p:stCondLst>
                                            <p:cond delay="676"/>
                                          </p:stCondLst>
                                        </p:cTn>
                                        <p:tgtEl>
                                          <p:spTgt spid="3">
                                            <p:txEl>
                                              <p:pRg st="8" end="8"/>
                                            </p:txEl>
                                          </p:spTgt>
                                        </p:tgtEl>
                                      </p:cBhvr>
                                      <p:to x="100000" y="100000"/>
                                    </p:animScale>
                                    <p:animScale>
                                      <p:cBhvr>
                                        <p:cTn id="173" dur="26">
                                          <p:stCondLst>
                                            <p:cond delay="1312"/>
                                          </p:stCondLst>
                                        </p:cTn>
                                        <p:tgtEl>
                                          <p:spTgt spid="3">
                                            <p:txEl>
                                              <p:pRg st="8" end="8"/>
                                            </p:txEl>
                                          </p:spTgt>
                                        </p:tgtEl>
                                      </p:cBhvr>
                                      <p:to x="100000" y="80000"/>
                                    </p:animScale>
                                    <p:animScale>
                                      <p:cBhvr>
                                        <p:cTn id="174" dur="166" decel="50000">
                                          <p:stCondLst>
                                            <p:cond delay="1338"/>
                                          </p:stCondLst>
                                        </p:cTn>
                                        <p:tgtEl>
                                          <p:spTgt spid="3">
                                            <p:txEl>
                                              <p:pRg st="8" end="8"/>
                                            </p:txEl>
                                          </p:spTgt>
                                        </p:tgtEl>
                                      </p:cBhvr>
                                      <p:to x="100000" y="100000"/>
                                    </p:animScale>
                                    <p:animScale>
                                      <p:cBhvr>
                                        <p:cTn id="175" dur="26">
                                          <p:stCondLst>
                                            <p:cond delay="1642"/>
                                          </p:stCondLst>
                                        </p:cTn>
                                        <p:tgtEl>
                                          <p:spTgt spid="3">
                                            <p:txEl>
                                              <p:pRg st="8" end="8"/>
                                            </p:txEl>
                                          </p:spTgt>
                                        </p:tgtEl>
                                      </p:cBhvr>
                                      <p:to x="100000" y="90000"/>
                                    </p:animScale>
                                    <p:animScale>
                                      <p:cBhvr>
                                        <p:cTn id="176" dur="166" decel="50000">
                                          <p:stCondLst>
                                            <p:cond delay="1668"/>
                                          </p:stCondLst>
                                        </p:cTn>
                                        <p:tgtEl>
                                          <p:spTgt spid="3">
                                            <p:txEl>
                                              <p:pRg st="8" end="8"/>
                                            </p:txEl>
                                          </p:spTgt>
                                        </p:tgtEl>
                                      </p:cBhvr>
                                      <p:to x="100000" y="100000"/>
                                    </p:animScale>
                                    <p:animScale>
                                      <p:cBhvr>
                                        <p:cTn id="177" dur="26">
                                          <p:stCondLst>
                                            <p:cond delay="1808"/>
                                          </p:stCondLst>
                                        </p:cTn>
                                        <p:tgtEl>
                                          <p:spTgt spid="3">
                                            <p:txEl>
                                              <p:pRg st="8" end="8"/>
                                            </p:txEl>
                                          </p:spTgt>
                                        </p:tgtEl>
                                      </p:cBhvr>
                                      <p:to x="100000" y="95000"/>
                                    </p:animScale>
                                    <p:animScale>
                                      <p:cBhvr>
                                        <p:cTn id="178" dur="166" decel="50000">
                                          <p:stCondLst>
                                            <p:cond delay="1834"/>
                                          </p:stCondLst>
                                        </p:cTn>
                                        <p:tgtEl>
                                          <p:spTgt spid="3">
                                            <p:txEl>
                                              <p:pRg st="8" end="8"/>
                                            </p:txEl>
                                          </p:spTgt>
                                        </p:tgtEl>
                                      </p:cBhvr>
                                      <p:to x="100000" y="100000"/>
                                    </p:animScale>
                                  </p:childTnLst>
                                </p:cTn>
                              </p:par>
                            </p:childTnLst>
                          </p:cTn>
                        </p:par>
                      </p:childTnLst>
                    </p:cTn>
                  </p:par>
                  <p:par>
                    <p:cTn id="179" fill="hold">
                      <p:stCondLst>
                        <p:cond delay="indefinite"/>
                      </p:stCondLst>
                      <p:childTnLst>
                        <p:par>
                          <p:cTn id="180" fill="hold">
                            <p:stCondLst>
                              <p:cond delay="0"/>
                            </p:stCondLst>
                            <p:childTnLst>
                              <p:par>
                                <p:cTn id="181" presetID="26" presetClass="entr" presetSubtype="0" fill="hold" grpId="0" nodeType="clickEffect">
                                  <p:stCondLst>
                                    <p:cond delay="0"/>
                                  </p:stCondLst>
                                  <p:childTnLst>
                                    <p:set>
                                      <p:cBhvr>
                                        <p:cTn id="182" dur="1" fill="hold">
                                          <p:stCondLst>
                                            <p:cond delay="0"/>
                                          </p:stCondLst>
                                        </p:cTn>
                                        <p:tgtEl>
                                          <p:spTgt spid="3">
                                            <p:txEl>
                                              <p:pRg st="9" end="9"/>
                                            </p:txEl>
                                          </p:spTgt>
                                        </p:tgtEl>
                                        <p:attrNameLst>
                                          <p:attrName>style.visibility</p:attrName>
                                        </p:attrNameLst>
                                      </p:cBhvr>
                                      <p:to>
                                        <p:strVal val="visible"/>
                                      </p:to>
                                    </p:set>
                                    <p:animEffect transition="in" filter="wipe(down)">
                                      <p:cBhvr>
                                        <p:cTn id="183" dur="580">
                                          <p:stCondLst>
                                            <p:cond delay="0"/>
                                          </p:stCondLst>
                                        </p:cTn>
                                        <p:tgtEl>
                                          <p:spTgt spid="3">
                                            <p:txEl>
                                              <p:pRg st="9" end="9"/>
                                            </p:txEl>
                                          </p:spTgt>
                                        </p:tgtEl>
                                      </p:cBhvr>
                                    </p:animEffect>
                                    <p:anim calcmode="lin" valueType="num">
                                      <p:cBhvr>
                                        <p:cTn id="184" dur="1822"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185" dur="664"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186" dur="664" tmFilter="0, 0; 0.125,0.2665; 0.25,0.4; 0.375,0.465; 0.5,0.5;  0.625,0.535; 0.75,0.6; 0.875,0.7335; 1,1">
                                          <p:stCondLst>
                                            <p:cond delay="664"/>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187" dur="332" tmFilter="0, 0; 0.125,0.2665; 0.25,0.4; 0.375,0.465; 0.5,0.5;  0.625,0.535; 0.75,0.6; 0.875,0.7335; 1,1">
                                          <p:stCondLst>
                                            <p:cond delay="1324"/>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188" dur="164" tmFilter="0, 0; 0.125,0.2665; 0.25,0.4; 0.375,0.465; 0.5,0.5;  0.625,0.535; 0.75,0.6; 0.875,0.7335; 1,1">
                                          <p:stCondLst>
                                            <p:cond delay="1656"/>
                                          </p:stCondLst>
                                        </p:cTn>
                                        <p:tgtEl>
                                          <p:spTgt spid="3">
                                            <p:txEl>
                                              <p:pRg st="9" end="9"/>
                                            </p:txEl>
                                          </p:spTgt>
                                        </p:tgtEl>
                                        <p:attrNameLst>
                                          <p:attrName>ppt_y</p:attrName>
                                        </p:attrNameLst>
                                      </p:cBhvr>
                                      <p:tavLst>
                                        <p:tav tm="0" fmla="#ppt_y-sin(pi*$)/81">
                                          <p:val>
                                            <p:fltVal val="0"/>
                                          </p:val>
                                        </p:tav>
                                        <p:tav tm="100000">
                                          <p:val>
                                            <p:fltVal val="1"/>
                                          </p:val>
                                        </p:tav>
                                      </p:tavLst>
                                    </p:anim>
                                    <p:animScale>
                                      <p:cBhvr>
                                        <p:cTn id="189" dur="26">
                                          <p:stCondLst>
                                            <p:cond delay="650"/>
                                          </p:stCondLst>
                                        </p:cTn>
                                        <p:tgtEl>
                                          <p:spTgt spid="3">
                                            <p:txEl>
                                              <p:pRg st="9" end="9"/>
                                            </p:txEl>
                                          </p:spTgt>
                                        </p:tgtEl>
                                      </p:cBhvr>
                                      <p:to x="100000" y="60000"/>
                                    </p:animScale>
                                    <p:animScale>
                                      <p:cBhvr>
                                        <p:cTn id="190" dur="166" decel="50000">
                                          <p:stCondLst>
                                            <p:cond delay="676"/>
                                          </p:stCondLst>
                                        </p:cTn>
                                        <p:tgtEl>
                                          <p:spTgt spid="3">
                                            <p:txEl>
                                              <p:pRg st="9" end="9"/>
                                            </p:txEl>
                                          </p:spTgt>
                                        </p:tgtEl>
                                      </p:cBhvr>
                                      <p:to x="100000" y="100000"/>
                                    </p:animScale>
                                    <p:animScale>
                                      <p:cBhvr>
                                        <p:cTn id="191" dur="26">
                                          <p:stCondLst>
                                            <p:cond delay="1312"/>
                                          </p:stCondLst>
                                        </p:cTn>
                                        <p:tgtEl>
                                          <p:spTgt spid="3">
                                            <p:txEl>
                                              <p:pRg st="9" end="9"/>
                                            </p:txEl>
                                          </p:spTgt>
                                        </p:tgtEl>
                                      </p:cBhvr>
                                      <p:to x="100000" y="80000"/>
                                    </p:animScale>
                                    <p:animScale>
                                      <p:cBhvr>
                                        <p:cTn id="192" dur="166" decel="50000">
                                          <p:stCondLst>
                                            <p:cond delay="1338"/>
                                          </p:stCondLst>
                                        </p:cTn>
                                        <p:tgtEl>
                                          <p:spTgt spid="3">
                                            <p:txEl>
                                              <p:pRg st="9" end="9"/>
                                            </p:txEl>
                                          </p:spTgt>
                                        </p:tgtEl>
                                      </p:cBhvr>
                                      <p:to x="100000" y="100000"/>
                                    </p:animScale>
                                    <p:animScale>
                                      <p:cBhvr>
                                        <p:cTn id="193" dur="26">
                                          <p:stCondLst>
                                            <p:cond delay="1642"/>
                                          </p:stCondLst>
                                        </p:cTn>
                                        <p:tgtEl>
                                          <p:spTgt spid="3">
                                            <p:txEl>
                                              <p:pRg st="9" end="9"/>
                                            </p:txEl>
                                          </p:spTgt>
                                        </p:tgtEl>
                                      </p:cBhvr>
                                      <p:to x="100000" y="90000"/>
                                    </p:animScale>
                                    <p:animScale>
                                      <p:cBhvr>
                                        <p:cTn id="194" dur="166" decel="50000">
                                          <p:stCondLst>
                                            <p:cond delay="1668"/>
                                          </p:stCondLst>
                                        </p:cTn>
                                        <p:tgtEl>
                                          <p:spTgt spid="3">
                                            <p:txEl>
                                              <p:pRg st="9" end="9"/>
                                            </p:txEl>
                                          </p:spTgt>
                                        </p:tgtEl>
                                      </p:cBhvr>
                                      <p:to x="100000" y="100000"/>
                                    </p:animScale>
                                    <p:animScale>
                                      <p:cBhvr>
                                        <p:cTn id="195" dur="26">
                                          <p:stCondLst>
                                            <p:cond delay="1808"/>
                                          </p:stCondLst>
                                        </p:cTn>
                                        <p:tgtEl>
                                          <p:spTgt spid="3">
                                            <p:txEl>
                                              <p:pRg st="9" end="9"/>
                                            </p:txEl>
                                          </p:spTgt>
                                        </p:tgtEl>
                                      </p:cBhvr>
                                      <p:to x="100000" y="95000"/>
                                    </p:animScale>
                                    <p:animScale>
                                      <p:cBhvr>
                                        <p:cTn id="196" dur="166" decel="50000">
                                          <p:stCondLst>
                                            <p:cond delay="1834"/>
                                          </p:stCondLst>
                                        </p:cTn>
                                        <p:tgtEl>
                                          <p:spTgt spid="3">
                                            <p:txEl>
                                              <p:pRg st="9" end="9"/>
                                            </p:txEl>
                                          </p:spTgt>
                                        </p:tgtEl>
                                      </p:cBhvr>
                                      <p:to x="100000" y="100000"/>
                                    </p:animScale>
                                  </p:childTnLst>
                                </p:cTn>
                              </p:par>
                            </p:childTnLst>
                          </p:cTn>
                        </p:par>
                      </p:childTnLst>
                    </p:cTn>
                  </p:par>
                  <p:par>
                    <p:cTn id="197" fill="hold">
                      <p:stCondLst>
                        <p:cond delay="indefinite"/>
                      </p:stCondLst>
                      <p:childTnLst>
                        <p:par>
                          <p:cTn id="198" fill="hold">
                            <p:stCondLst>
                              <p:cond delay="0"/>
                            </p:stCondLst>
                            <p:childTnLst>
                              <p:par>
                                <p:cTn id="199" presetID="26" presetClass="entr" presetSubtype="0" fill="hold" grpId="0" nodeType="clickEffect">
                                  <p:stCondLst>
                                    <p:cond delay="0"/>
                                  </p:stCondLst>
                                  <p:childTnLst>
                                    <p:set>
                                      <p:cBhvr>
                                        <p:cTn id="200" dur="1" fill="hold">
                                          <p:stCondLst>
                                            <p:cond delay="0"/>
                                          </p:stCondLst>
                                        </p:cTn>
                                        <p:tgtEl>
                                          <p:spTgt spid="3">
                                            <p:txEl>
                                              <p:pRg st="10" end="10"/>
                                            </p:txEl>
                                          </p:spTgt>
                                        </p:tgtEl>
                                        <p:attrNameLst>
                                          <p:attrName>style.visibility</p:attrName>
                                        </p:attrNameLst>
                                      </p:cBhvr>
                                      <p:to>
                                        <p:strVal val="visible"/>
                                      </p:to>
                                    </p:set>
                                    <p:animEffect transition="in" filter="wipe(down)">
                                      <p:cBhvr>
                                        <p:cTn id="201" dur="580">
                                          <p:stCondLst>
                                            <p:cond delay="0"/>
                                          </p:stCondLst>
                                        </p:cTn>
                                        <p:tgtEl>
                                          <p:spTgt spid="3">
                                            <p:txEl>
                                              <p:pRg st="10" end="10"/>
                                            </p:txEl>
                                          </p:spTgt>
                                        </p:tgtEl>
                                      </p:cBhvr>
                                    </p:animEffect>
                                    <p:anim calcmode="lin" valueType="num">
                                      <p:cBhvr>
                                        <p:cTn id="202" dur="1822"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203" dur="664"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204" dur="664" tmFilter="0, 0; 0.125,0.2665; 0.25,0.4; 0.375,0.465; 0.5,0.5;  0.625,0.535; 0.75,0.6; 0.875,0.7335; 1,1">
                                          <p:stCondLst>
                                            <p:cond delay="664"/>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205" dur="332" tmFilter="0, 0; 0.125,0.2665; 0.25,0.4; 0.375,0.465; 0.5,0.5;  0.625,0.535; 0.75,0.6; 0.875,0.7335; 1,1">
                                          <p:stCondLst>
                                            <p:cond delay="1324"/>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206" dur="164" tmFilter="0, 0; 0.125,0.2665; 0.25,0.4; 0.375,0.465; 0.5,0.5;  0.625,0.535; 0.75,0.6; 0.875,0.7335; 1,1">
                                          <p:stCondLst>
                                            <p:cond delay="1656"/>
                                          </p:stCondLst>
                                        </p:cTn>
                                        <p:tgtEl>
                                          <p:spTgt spid="3">
                                            <p:txEl>
                                              <p:pRg st="10" end="10"/>
                                            </p:txEl>
                                          </p:spTgt>
                                        </p:tgtEl>
                                        <p:attrNameLst>
                                          <p:attrName>ppt_y</p:attrName>
                                        </p:attrNameLst>
                                      </p:cBhvr>
                                      <p:tavLst>
                                        <p:tav tm="0" fmla="#ppt_y-sin(pi*$)/81">
                                          <p:val>
                                            <p:fltVal val="0"/>
                                          </p:val>
                                        </p:tav>
                                        <p:tav tm="100000">
                                          <p:val>
                                            <p:fltVal val="1"/>
                                          </p:val>
                                        </p:tav>
                                      </p:tavLst>
                                    </p:anim>
                                    <p:animScale>
                                      <p:cBhvr>
                                        <p:cTn id="207" dur="26">
                                          <p:stCondLst>
                                            <p:cond delay="650"/>
                                          </p:stCondLst>
                                        </p:cTn>
                                        <p:tgtEl>
                                          <p:spTgt spid="3">
                                            <p:txEl>
                                              <p:pRg st="10" end="10"/>
                                            </p:txEl>
                                          </p:spTgt>
                                        </p:tgtEl>
                                      </p:cBhvr>
                                      <p:to x="100000" y="60000"/>
                                    </p:animScale>
                                    <p:animScale>
                                      <p:cBhvr>
                                        <p:cTn id="208" dur="166" decel="50000">
                                          <p:stCondLst>
                                            <p:cond delay="676"/>
                                          </p:stCondLst>
                                        </p:cTn>
                                        <p:tgtEl>
                                          <p:spTgt spid="3">
                                            <p:txEl>
                                              <p:pRg st="10" end="10"/>
                                            </p:txEl>
                                          </p:spTgt>
                                        </p:tgtEl>
                                      </p:cBhvr>
                                      <p:to x="100000" y="100000"/>
                                    </p:animScale>
                                    <p:animScale>
                                      <p:cBhvr>
                                        <p:cTn id="209" dur="26">
                                          <p:stCondLst>
                                            <p:cond delay="1312"/>
                                          </p:stCondLst>
                                        </p:cTn>
                                        <p:tgtEl>
                                          <p:spTgt spid="3">
                                            <p:txEl>
                                              <p:pRg st="10" end="10"/>
                                            </p:txEl>
                                          </p:spTgt>
                                        </p:tgtEl>
                                      </p:cBhvr>
                                      <p:to x="100000" y="80000"/>
                                    </p:animScale>
                                    <p:animScale>
                                      <p:cBhvr>
                                        <p:cTn id="210" dur="166" decel="50000">
                                          <p:stCondLst>
                                            <p:cond delay="1338"/>
                                          </p:stCondLst>
                                        </p:cTn>
                                        <p:tgtEl>
                                          <p:spTgt spid="3">
                                            <p:txEl>
                                              <p:pRg st="10" end="10"/>
                                            </p:txEl>
                                          </p:spTgt>
                                        </p:tgtEl>
                                      </p:cBhvr>
                                      <p:to x="100000" y="100000"/>
                                    </p:animScale>
                                    <p:animScale>
                                      <p:cBhvr>
                                        <p:cTn id="211" dur="26">
                                          <p:stCondLst>
                                            <p:cond delay="1642"/>
                                          </p:stCondLst>
                                        </p:cTn>
                                        <p:tgtEl>
                                          <p:spTgt spid="3">
                                            <p:txEl>
                                              <p:pRg st="10" end="10"/>
                                            </p:txEl>
                                          </p:spTgt>
                                        </p:tgtEl>
                                      </p:cBhvr>
                                      <p:to x="100000" y="90000"/>
                                    </p:animScale>
                                    <p:animScale>
                                      <p:cBhvr>
                                        <p:cTn id="212" dur="166" decel="50000">
                                          <p:stCondLst>
                                            <p:cond delay="1668"/>
                                          </p:stCondLst>
                                        </p:cTn>
                                        <p:tgtEl>
                                          <p:spTgt spid="3">
                                            <p:txEl>
                                              <p:pRg st="10" end="10"/>
                                            </p:txEl>
                                          </p:spTgt>
                                        </p:tgtEl>
                                      </p:cBhvr>
                                      <p:to x="100000" y="100000"/>
                                    </p:animScale>
                                    <p:animScale>
                                      <p:cBhvr>
                                        <p:cTn id="213" dur="26">
                                          <p:stCondLst>
                                            <p:cond delay="1808"/>
                                          </p:stCondLst>
                                        </p:cTn>
                                        <p:tgtEl>
                                          <p:spTgt spid="3">
                                            <p:txEl>
                                              <p:pRg st="10" end="10"/>
                                            </p:txEl>
                                          </p:spTgt>
                                        </p:tgtEl>
                                      </p:cBhvr>
                                      <p:to x="100000" y="95000"/>
                                    </p:animScale>
                                    <p:animScale>
                                      <p:cBhvr>
                                        <p:cTn id="214" dur="166" decel="50000">
                                          <p:stCondLst>
                                            <p:cond delay="1834"/>
                                          </p:stCondLst>
                                        </p:cTn>
                                        <p:tgtEl>
                                          <p:spTgt spid="3">
                                            <p:txEl>
                                              <p:pRg st="10" end="10"/>
                                            </p:txEl>
                                          </p:spTgt>
                                        </p:tgtEl>
                                      </p:cBhvr>
                                      <p:to x="100000" y="100000"/>
                                    </p:animScale>
                                  </p:childTnLst>
                                </p:cTn>
                              </p:par>
                            </p:childTnLst>
                          </p:cTn>
                        </p:par>
                      </p:childTnLst>
                    </p:cTn>
                  </p:par>
                  <p:par>
                    <p:cTn id="215" fill="hold">
                      <p:stCondLst>
                        <p:cond delay="indefinite"/>
                      </p:stCondLst>
                      <p:childTnLst>
                        <p:par>
                          <p:cTn id="216" fill="hold">
                            <p:stCondLst>
                              <p:cond delay="0"/>
                            </p:stCondLst>
                            <p:childTnLst>
                              <p:par>
                                <p:cTn id="217" presetID="26" presetClass="entr" presetSubtype="0" fill="hold" grpId="0" nodeType="clickEffect">
                                  <p:stCondLst>
                                    <p:cond delay="0"/>
                                  </p:stCondLst>
                                  <p:childTnLst>
                                    <p:set>
                                      <p:cBhvr>
                                        <p:cTn id="218" dur="1" fill="hold">
                                          <p:stCondLst>
                                            <p:cond delay="0"/>
                                          </p:stCondLst>
                                        </p:cTn>
                                        <p:tgtEl>
                                          <p:spTgt spid="3">
                                            <p:txEl>
                                              <p:pRg st="11" end="11"/>
                                            </p:txEl>
                                          </p:spTgt>
                                        </p:tgtEl>
                                        <p:attrNameLst>
                                          <p:attrName>style.visibility</p:attrName>
                                        </p:attrNameLst>
                                      </p:cBhvr>
                                      <p:to>
                                        <p:strVal val="visible"/>
                                      </p:to>
                                    </p:set>
                                    <p:animEffect transition="in" filter="wipe(down)">
                                      <p:cBhvr>
                                        <p:cTn id="219" dur="580">
                                          <p:stCondLst>
                                            <p:cond delay="0"/>
                                          </p:stCondLst>
                                        </p:cTn>
                                        <p:tgtEl>
                                          <p:spTgt spid="3">
                                            <p:txEl>
                                              <p:pRg st="11" end="11"/>
                                            </p:txEl>
                                          </p:spTgt>
                                        </p:tgtEl>
                                      </p:cBhvr>
                                    </p:animEffect>
                                    <p:anim calcmode="lin" valueType="num">
                                      <p:cBhvr>
                                        <p:cTn id="220" dur="1822" tmFilter="0,0; 0.14,0.36; 0.43,0.73; 0.71,0.91; 1.0,1.0">
                                          <p:stCondLst>
                                            <p:cond delay="0"/>
                                          </p:stCondLst>
                                        </p:cTn>
                                        <p:tgtEl>
                                          <p:spTgt spid="3">
                                            <p:txEl>
                                              <p:pRg st="11" end="11"/>
                                            </p:txEl>
                                          </p:spTgt>
                                        </p:tgtEl>
                                        <p:attrNameLst>
                                          <p:attrName>ppt_x</p:attrName>
                                        </p:attrNameLst>
                                      </p:cBhvr>
                                      <p:tavLst>
                                        <p:tav tm="0">
                                          <p:val>
                                            <p:strVal val="#ppt_x-0.25"/>
                                          </p:val>
                                        </p:tav>
                                        <p:tav tm="100000">
                                          <p:val>
                                            <p:strVal val="#ppt_x"/>
                                          </p:val>
                                        </p:tav>
                                      </p:tavLst>
                                    </p:anim>
                                    <p:anim calcmode="lin" valueType="num">
                                      <p:cBhvr>
                                        <p:cTn id="221" dur="664" tmFilter="0.0,0.0; 0.25,0.07; 0.50,0.2; 0.75,0.467; 1.0,1.0">
                                          <p:stCondLst>
                                            <p:cond delay="0"/>
                                          </p:stCondLst>
                                        </p:cTn>
                                        <p:tgtEl>
                                          <p:spTgt spid="3">
                                            <p:txEl>
                                              <p:pRg st="11" end="11"/>
                                            </p:txEl>
                                          </p:spTgt>
                                        </p:tgtEl>
                                        <p:attrNameLst>
                                          <p:attrName>ppt_y</p:attrName>
                                        </p:attrNameLst>
                                      </p:cBhvr>
                                      <p:tavLst>
                                        <p:tav tm="0" fmla="#ppt_y-sin(pi*$)/3">
                                          <p:val>
                                            <p:fltVal val="0.5"/>
                                          </p:val>
                                        </p:tav>
                                        <p:tav tm="100000">
                                          <p:val>
                                            <p:fltVal val="1"/>
                                          </p:val>
                                        </p:tav>
                                      </p:tavLst>
                                    </p:anim>
                                    <p:anim calcmode="lin" valueType="num">
                                      <p:cBhvr>
                                        <p:cTn id="222" dur="664" tmFilter="0, 0; 0.125,0.2665; 0.25,0.4; 0.375,0.465; 0.5,0.5;  0.625,0.535; 0.75,0.6; 0.875,0.7335; 1,1">
                                          <p:stCondLst>
                                            <p:cond delay="664"/>
                                          </p:stCondLst>
                                        </p:cTn>
                                        <p:tgtEl>
                                          <p:spTgt spid="3">
                                            <p:txEl>
                                              <p:pRg st="11" end="11"/>
                                            </p:txEl>
                                          </p:spTgt>
                                        </p:tgtEl>
                                        <p:attrNameLst>
                                          <p:attrName>ppt_y</p:attrName>
                                        </p:attrNameLst>
                                      </p:cBhvr>
                                      <p:tavLst>
                                        <p:tav tm="0" fmla="#ppt_y-sin(pi*$)/9">
                                          <p:val>
                                            <p:fltVal val="0"/>
                                          </p:val>
                                        </p:tav>
                                        <p:tav tm="100000">
                                          <p:val>
                                            <p:fltVal val="1"/>
                                          </p:val>
                                        </p:tav>
                                      </p:tavLst>
                                    </p:anim>
                                    <p:anim calcmode="lin" valueType="num">
                                      <p:cBhvr>
                                        <p:cTn id="223" dur="332" tmFilter="0, 0; 0.125,0.2665; 0.25,0.4; 0.375,0.465; 0.5,0.5;  0.625,0.535; 0.75,0.6; 0.875,0.7335; 1,1">
                                          <p:stCondLst>
                                            <p:cond delay="1324"/>
                                          </p:stCondLst>
                                        </p:cTn>
                                        <p:tgtEl>
                                          <p:spTgt spid="3">
                                            <p:txEl>
                                              <p:pRg st="11" end="11"/>
                                            </p:txEl>
                                          </p:spTgt>
                                        </p:tgtEl>
                                        <p:attrNameLst>
                                          <p:attrName>ppt_y</p:attrName>
                                        </p:attrNameLst>
                                      </p:cBhvr>
                                      <p:tavLst>
                                        <p:tav tm="0" fmla="#ppt_y-sin(pi*$)/27">
                                          <p:val>
                                            <p:fltVal val="0"/>
                                          </p:val>
                                        </p:tav>
                                        <p:tav tm="100000">
                                          <p:val>
                                            <p:fltVal val="1"/>
                                          </p:val>
                                        </p:tav>
                                      </p:tavLst>
                                    </p:anim>
                                    <p:anim calcmode="lin" valueType="num">
                                      <p:cBhvr>
                                        <p:cTn id="224" dur="164" tmFilter="0, 0; 0.125,0.2665; 0.25,0.4; 0.375,0.465; 0.5,0.5;  0.625,0.535; 0.75,0.6; 0.875,0.7335; 1,1">
                                          <p:stCondLst>
                                            <p:cond delay="1656"/>
                                          </p:stCondLst>
                                        </p:cTn>
                                        <p:tgtEl>
                                          <p:spTgt spid="3">
                                            <p:txEl>
                                              <p:pRg st="11" end="11"/>
                                            </p:txEl>
                                          </p:spTgt>
                                        </p:tgtEl>
                                        <p:attrNameLst>
                                          <p:attrName>ppt_y</p:attrName>
                                        </p:attrNameLst>
                                      </p:cBhvr>
                                      <p:tavLst>
                                        <p:tav tm="0" fmla="#ppt_y-sin(pi*$)/81">
                                          <p:val>
                                            <p:fltVal val="0"/>
                                          </p:val>
                                        </p:tav>
                                        <p:tav tm="100000">
                                          <p:val>
                                            <p:fltVal val="1"/>
                                          </p:val>
                                        </p:tav>
                                      </p:tavLst>
                                    </p:anim>
                                    <p:animScale>
                                      <p:cBhvr>
                                        <p:cTn id="225" dur="26">
                                          <p:stCondLst>
                                            <p:cond delay="650"/>
                                          </p:stCondLst>
                                        </p:cTn>
                                        <p:tgtEl>
                                          <p:spTgt spid="3">
                                            <p:txEl>
                                              <p:pRg st="11" end="11"/>
                                            </p:txEl>
                                          </p:spTgt>
                                        </p:tgtEl>
                                      </p:cBhvr>
                                      <p:to x="100000" y="60000"/>
                                    </p:animScale>
                                    <p:animScale>
                                      <p:cBhvr>
                                        <p:cTn id="226" dur="166" decel="50000">
                                          <p:stCondLst>
                                            <p:cond delay="676"/>
                                          </p:stCondLst>
                                        </p:cTn>
                                        <p:tgtEl>
                                          <p:spTgt spid="3">
                                            <p:txEl>
                                              <p:pRg st="11" end="11"/>
                                            </p:txEl>
                                          </p:spTgt>
                                        </p:tgtEl>
                                      </p:cBhvr>
                                      <p:to x="100000" y="100000"/>
                                    </p:animScale>
                                    <p:animScale>
                                      <p:cBhvr>
                                        <p:cTn id="227" dur="26">
                                          <p:stCondLst>
                                            <p:cond delay="1312"/>
                                          </p:stCondLst>
                                        </p:cTn>
                                        <p:tgtEl>
                                          <p:spTgt spid="3">
                                            <p:txEl>
                                              <p:pRg st="11" end="11"/>
                                            </p:txEl>
                                          </p:spTgt>
                                        </p:tgtEl>
                                      </p:cBhvr>
                                      <p:to x="100000" y="80000"/>
                                    </p:animScale>
                                    <p:animScale>
                                      <p:cBhvr>
                                        <p:cTn id="228" dur="166" decel="50000">
                                          <p:stCondLst>
                                            <p:cond delay="1338"/>
                                          </p:stCondLst>
                                        </p:cTn>
                                        <p:tgtEl>
                                          <p:spTgt spid="3">
                                            <p:txEl>
                                              <p:pRg st="11" end="11"/>
                                            </p:txEl>
                                          </p:spTgt>
                                        </p:tgtEl>
                                      </p:cBhvr>
                                      <p:to x="100000" y="100000"/>
                                    </p:animScale>
                                    <p:animScale>
                                      <p:cBhvr>
                                        <p:cTn id="229" dur="26">
                                          <p:stCondLst>
                                            <p:cond delay="1642"/>
                                          </p:stCondLst>
                                        </p:cTn>
                                        <p:tgtEl>
                                          <p:spTgt spid="3">
                                            <p:txEl>
                                              <p:pRg st="11" end="11"/>
                                            </p:txEl>
                                          </p:spTgt>
                                        </p:tgtEl>
                                      </p:cBhvr>
                                      <p:to x="100000" y="90000"/>
                                    </p:animScale>
                                    <p:animScale>
                                      <p:cBhvr>
                                        <p:cTn id="230" dur="166" decel="50000">
                                          <p:stCondLst>
                                            <p:cond delay="1668"/>
                                          </p:stCondLst>
                                        </p:cTn>
                                        <p:tgtEl>
                                          <p:spTgt spid="3">
                                            <p:txEl>
                                              <p:pRg st="11" end="11"/>
                                            </p:txEl>
                                          </p:spTgt>
                                        </p:tgtEl>
                                      </p:cBhvr>
                                      <p:to x="100000" y="100000"/>
                                    </p:animScale>
                                    <p:animScale>
                                      <p:cBhvr>
                                        <p:cTn id="231" dur="26">
                                          <p:stCondLst>
                                            <p:cond delay="1808"/>
                                          </p:stCondLst>
                                        </p:cTn>
                                        <p:tgtEl>
                                          <p:spTgt spid="3">
                                            <p:txEl>
                                              <p:pRg st="11" end="11"/>
                                            </p:txEl>
                                          </p:spTgt>
                                        </p:tgtEl>
                                      </p:cBhvr>
                                      <p:to x="100000" y="95000"/>
                                    </p:animScale>
                                    <p:animScale>
                                      <p:cBhvr>
                                        <p:cTn id="232" dur="166" decel="50000">
                                          <p:stCondLst>
                                            <p:cond delay="1834"/>
                                          </p:stCondLst>
                                        </p:cTn>
                                        <p:tgtEl>
                                          <p:spTgt spid="3">
                                            <p:txEl>
                                              <p:pRg st="11" end="1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animBg="1"/>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142852"/>
            <a:ext cx="6629400" cy="1143000"/>
          </a:xfrm>
        </p:spPr>
        <p:txBody>
          <a:bodyPr>
            <a:normAutofit fontScale="90000"/>
          </a:bodyPr>
          <a:lstStyle/>
          <a:p>
            <a:pPr fontAlgn="auto">
              <a:spcAft>
                <a:spcPts val="0"/>
              </a:spcAft>
              <a:defRPr/>
            </a:pPr>
            <a:r>
              <a:rPr lang="fr-FR" sz="3100" dirty="0" smtClean="0">
                <a:solidFill>
                  <a:schemeClr val="accent5">
                    <a:lumMod val="75000"/>
                  </a:schemeClr>
                </a:solidFill>
              </a:rPr>
              <a:t>Rédaction du compte rendu(2/3):</a:t>
            </a:r>
            <a:r>
              <a:rPr lang="fr-FR" dirty="0" smtClean="0"/>
              <a:t/>
            </a:r>
            <a:br>
              <a:rPr lang="fr-FR" dirty="0" smtClean="0"/>
            </a:br>
            <a:endParaRPr lang="ar-DZ" dirty="0"/>
          </a:p>
        </p:txBody>
      </p:sp>
      <p:sp>
        <p:nvSpPr>
          <p:cNvPr id="3" name="Espace réservé du contenu 2"/>
          <p:cNvSpPr>
            <a:spLocks noGrp="1"/>
          </p:cNvSpPr>
          <p:nvPr>
            <p:ph idx="1"/>
          </p:nvPr>
        </p:nvSpPr>
        <p:spPr>
          <a:xfrm>
            <a:off x="0" y="0"/>
            <a:ext cx="9144000" cy="6858000"/>
          </a:xfrm>
        </p:spPr>
        <p:txBody>
          <a:bodyPr/>
          <a:lstStyle/>
          <a:p>
            <a:pPr algn="just" fontAlgn="auto">
              <a:spcAft>
                <a:spcPts val="0"/>
              </a:spcAft>
              <a:buFont typeface="Wingdings" pitchFamily="2" charset="2"/>
              <a:buNone/>
              <a:defRPr/>
            </a:pPr>
            <a:r>
              <a:rPr lang="fr-FR" b="1" dirty="0" smtClean="0">
                <a:effectLst/>
              </a:rPr>
              <a:t>Ce document reprend :</a:t>
            </a:r>
          </a:p>
          <a:p>
            <a:pPr algn="just" fontAlgn="auto">
              <a:spcAft>
                <a:spcPts val="0"/>
              </a:spcAft>
              <a:buFont typeface="Wingdings" pitchFamily="2" charset="2"/>
              <a:buNone/>
              <a:defRPr/>
            </a:pPr>
            <a:r>
              <a:rPr lang="fr-FR" b="1" dirty="0" smtClean="0">
                <a:effectLst/>
              </a:rPr>
              <a:t>– L'ordre du jour,</a:t>
            </a:r>
          </a:p>
          <a:p>
            <a:pPr algn="just" fontAlgn="auto">
              <a:spcAft>
                <a:spcPts val="0"/>
              </a:spcAft>
              <a:buFont typeface="Wingdings" pitchFamily="2" charset="2"/>
              <a:buNone/>
              <a:defRPr/>
            </a:pPr>
            <a:r>
              <a:rPr lang="fr-FR" b="1" dirty="0" smtClean="0">
                <a:effectLst/>
              </a:rPr>
              <a:t>– La liste des participants invités / présents,</a:t>
            </a:r>
          </a:p>
          <a:p>
            <a:pPr algn="just" fontAlgn="auto">
              <a:spcAft>
                <a:spcPts val="0"/>
              </a:spcAft>
              <a:buFont typeface="Wingdings" pitchFamily="2" charset="2"/>
              <a:buNone/>
              <a:defRPr/>
            </a:pPr>
            <a:r>
              <a:rPr lang="fr-FR" b="1" dirty="0" smtClean="0">
                <a:effectLst/>
              </a:rPr>
              <a:t>– Le dossier préparatoire,</a:t>
            </a:r>
          </a:p>
          <a:p>
            <a:pPr algn="just" fontAlgn="auto">
              <a:spcAft>
                <a:spcPts val="0"/>
              </a:spcAft>
              <a:buFont typeface="Wingdings" pitchFamily="2" charset="2"/>
              <a:buNone/>
              <a:defRPr/>
            </a:pPr>
            <a:r>
              <a:rPr lang="fr-FR" b="1" dirty="0" smtClean="0">
                <a:effectLst/>
              </a:rPr>
              <a:t>– Les différentes étapes de la réflexion,</a:t>
            </a:r>
          </a:p>
          <a:p>
            <a:pPr algn="just" fontAlgn="auto">
              <a:spcAft>
                <a:spcPts val="0"/>
              </a:spcAft>
              <a:buFont typeface="Wingdings" pitchFamily="2" charset="2"/>
              <a:buNone/>
              <a:defRPr/>
            </a:pPr>
            <a:r>
              <a:rPr lang="fr-FR" b="1" dirty="0" smtClean="0">
                <a:effectLst/>
              </a:rPr>
              <a:t>– Les solutions possibles évoquées,</a:t>
            </a:r>
          </a:p>
          <a:p>
            <a:pPr algn="just" fontAlgn="auto">
              <a:spcAft>
                <a:spcPts val="0"/>
              </a:spcAft>
              <a:buFont typeface="Wingdings" pitchFamily="2" charset="2"/>
              <a:buNone/>
              <a:defRPr/>
            </a:pPr>
            <a:r>
              <a:rPr lang="fr-FR" b="1" dirty="0" smtClean="0">
                <a:effectLst/>
              </a:rPr>
              <a:t>– La (ou les) solution(s) retenue(s),</a:t>
            </a:r>
          </a:p>
          <a:p>
            <a:pPr fontAlgn="auto">
              <a:spcAft>
                <a:spcPts val="0"/>
              </a:spcAft>
              <a:buFont typeface="Wingdings" pitchFamily="2" charset="2"/>
              <a:buNone/>
              <a:defRPr/>
            </a:pPr>
            <a:r>
              <a:rPr lang="fr-FR" b="1" dirty="0" smtClean="0">
                <a:effectLst/>
              </a:rPr>
              <a:t>– Le plan d’action / Les modalités pratiques d'application,</a:t>
            </a:r>
          </a:p>
          <a:p>
            <a:pPr algn="just" fontAlgn="auto">
              <a:spcAft>
                <a:spcPts val="0"/>
              </a:spcAft>
              <a:buFont typeface="Wingdings" pitchFamily="2" charset="2"/>
              <a:buNone/>
              <a:defRPr/>
            </a:pPr>
            <a:r>
              <a:rPr lang="fr-FR" b="1" dirty="0" smtClean="0">
                <a:effectLst/>
              </a:rPr>
              <a:t>– La date (éventuellement) de la prochaine réunion.</a:t>
            </a:r>
          </a:p>
          <a:p>
            <a:pPr fontAlgn="auto">
              <a:spcAft>
                <a:spcPts val="0"/>
              </a:spcAft>
              <a:buFont typeface="Wingdings" pitchFamily="2" charset="2"/>
              <a:buNone/>
              <a:defRPr/>
            </a:pPr>
            <a:endParaRPr lang="ar-DZ" dirty="0"/>
          </a:p>
        </p:txBody>
      </p:sp>
      <p:sp>
        <p:nvSpPr>
          <p:cNvPr id="4" name="Ellipse 3"/>
          <p:cNvSpPr/>
          <p:nvPr/>
        </p:nvSpPr>
        <p:spPr>
          <a:xfrm>
            <a:off x="7929586" y="5715016"/>
            <a:ext cx="928694" cy="785818"/>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smtClean="0">
                <a:solidFill>
                  <a:schemeClr val="accent3">
                    <a:lumMod val="75000"/>
                  </a:schemeClr>
                </a:solidFill>
              </a:rPr>
              <a:t>16</a:t>
            </a:r>
            <a:endParaRPr lang="fr-FR" sz="2800" b="1" dirty="0">
              <a:solidFill>
                <a:schemeClr val="accent3">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1"/>
                                          </p:val>
                                        </p:tav>
                                        <p:tav tm="100000">
                                          <p:val>
                                            <p:strVal val="#ppt_x"/>
                                          </p:val>
                                        </p:tav>
                                      </p:tavLst>
                                    </p:anim>
                                    <p:anim calcmode="lin" valueType="num">
                                      <p:cBhvr>
                                        <p:cTn id="17"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wipe(down)">
                                      <p:cBhvr>
                                        <p:cTn id="22" dur="580">
                                          <p:stCondLst>
                                            <p:cond delay="0"/>
                                          </p:stCondLst>
                                        </p:cTn>
                                        <p:tgtEl>
                                          <p:spTgt spid="3">
                                            <p:bg/>
                                          </p:spTgt>
                                        </p:tgtEl>
                                      </p:cBhvr>
                                    </p:animEffect>
                                    <p:anim calcmode="lin" valueType="num">
                                      <p:cBhvr>
                                        <p:cTn id="23"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bg/>
                                          </p:spTgt>
                                        </p:tgtEl>
                                      </p:cBhvr>
                                      <p:to x="100000" y="60000"/>
                                    </p:animScale>
                                    <p:animScale>
                                      <p:cBhvr>
                                        <p:cTn id="29" dur="166" decel="50000">
                                          <p:stCondLst>
                                            <p:cond delay="676"/>
                                          </p:stCondLst>
                                        </p:cTn>
                                        <p:tgtEl>
                                          <p:spTgt spid="3">
                                            <p:bg/>
                                          </p:spTgt>
                                        </p:tgtEl>
                                      </p:cBhvr>
                                      <p:to x="100000" y="100000"/>
                                    </p:animScale>
                                    <p:animScale>
                                      <p:cBhvr>
                                        <p:cTn id="30" dur="26">
                                          <p:stCondLst>
                                            <p:cond delay="1312"/>
                                          </p:stCondLst>
                                        </p:cTn>
                                        <p:tgtEl>
                                          <p:spTgt spid="3">
                                            <p:bg/>
                                          </p:spTgt>
                                        </p:tgtEl>
                                      </p:cBhvr>
                                      <p:to x="100000" y="80000"/>
                                    </p:animScale>
                                    <p:animScale>
                                      <p:cBhvr>
                                        <p:cTn id="31" dur="166" decel="50000">
                                          <p:stCondLst>
                                            <p:cond delay="1338"/>
                                          </p:stCondLst>
                                        </p:cTn>
                                        <p:tgtEl>
                                          <p:spTgt spid="3">
                                            <p:bg/>
                                          </p:spTgt>
                                        </p:tgtEl>
                                      </p:cBhvr>
                                      <p:to x="100000" y="100000"/>
                                    </p:animScale>
                                    <p:animScale>
                                      <p:cBhvr>
                                        <p:cTn id="32" dur="26">
                                          <p:stCondLst>
                                            <p:cond delay="1642"/>
                                          </p:stCondLst>
                                        </p:cTn>
                                        <p:tgtEl>
                                          <p:spTgt spid="3">
                                            <p:bg/>
                                          </p:spTgt>
                                        </p:tgtEl>
                                      </p:cBhvr>
                                      <p:to x="100000" y="90000"/>
                                    </p:animScale>
                                    <p:animScale>
                                      <p:cBhvr>
                                        <p:cTn id="33" dur="166" decel="50000">
                                          <p:stCondLst>
                                            <p:cond delay="1668"/>
                                          </p:stCondLst>
                                        </p:cTn>
                                        <p:tgtEl>
                                          <p:spTgt spid="3">
                                            <p:bg/>
                                          </p:spTgt>
                                        </p:tgtEl>
                                      </p:cBhvr>
                                      <p:to x="100000" y="100000"/>
                                    </p:animScale>
                                    <p:animScale>
                                      <p:cBhvr>
                                        <p:cTn id="34" dur="26">
                                          <p:stCondLst>
                                            <p:cond delay="1808"/>
                                          </p:stCondLst>
                                        </p:cTn>
                                        <p:tgtEl>
                                          <p:spTgt spid="3">
                                            <p:bg/>
                                          </p:spTgt>
                                        </p:tgtEl>
                                      </p:cBhvr>
                                      <p:to x="100000" y="95000"/>
                                    </p:animScale>
                                    <p:animScale>
                                      <p:cBhvr>
                                        <p:cTn id="35" dur="166" decel="50000">
                                          <p:stCondLst>
                                            <p:cond delay="1834"/>
                                          </p:stCondLst>
                                        </p:cTn>
                                        <p:tgtEl>
                                          <p:spTgt spid="3">
                                            <p:bg/>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3">
                                            <p:txEl>
                                              <p:pRg st="0" end="0"/>
                                            </p:txEl>
                                          </p:spTgt>
                                        </p:tgtEl>
                                        <p:attrNameLst>
                                          <p:attrName>style.visibility</p:attrName>
                                        </p:attrNameLst>
                                      </p:cBhvr>
                                      <p:to>
                                        <p:strVal val="visible"/>
                                      </p:to>
                                    </p:set>
                                    <p:animEffect transition="in" filter="wipe(down)">
                                      <p:cBhvr>
                                        <p:cTn id="40" dur="580">
                                          <p:stCondLst>
                                            <p:cond delay="0"/>
                                          </p:stCondLst>
                                        </p:cTn>
                                        <p:tgtEl>
                                          <p:spTgt spid="3">
                                            <p:txEl>
                                              <p:pRg st="0" end="0"/>
                                            </p:txEl>
                                          </p:spTgt>
                                        </p:tgtEl>
                                      </p:cBhvr>
                                    </p:animEffect>
                                    <p:anim calcmode="lin" valueType="num">
                                      <p:cBhvr>
                                        <p:cTn id="41"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0" end="0"/>
                                            </p:txEl>
                                          </p:spTgt>
                                        </p:tgtEl>
                                      </p:cBhvr>
                                      <p:to x="100000" y="60000"/>
                                    </p:animScale>
                                    <p:animScale>
                                      <p:cBhvr>
                                        <p:cTn id="47" dur="166" decel="50000">
                                          <p:stCondLst>
                                            <p:cond delay="676"/>
                                          </p:stCondLst>
                                        </p:cTn>
                                        <p:tgtEl>
                                          <p:spTgt spid="3">
                                            <p:txEl>
                                              <p:pRg st="0" end="0"/>
                                            </p:txEl>
                                          </p:spTgt>
                                        </p:tgtEl>
                                      </p:cBhvr>
                                      <p:to x="100000" y="100000"/>
                                    </p:animScale>
                                    <p:animScale>
                                      <p:cBhvr>
                                        <p:cTn id="48" dur="26">
                                          <p:stCondLst>
                                            <p:cond delay="1312"/>
                                          </p:stCondLst>
                                        </p:cTn>
                                        <p:tgtEl>
                                          <p:spTgt spid="3">
                                            <p:txEl>
                                              <p:pRg st="0" end="0"/>
                                            </p:txEl>
                                          </p:spTgt>
                                        </p:tgtEl>
                                      </p:cBhvr>
                                      <p:to x="100000" y="80000"/>
                                    </p:animScale>
                                    <p:animScale>
                                      <p:cBhvr>
                                        <p:cTn id="49" dur="166" decel="50000">
                                          <p:stCondLst>
                                            <p:cond delay="1338"/>
                                          </p:stCondLst>
                                        </p:cTn>
                                        <p:tgtEl>
                                          <p:spTgt spid="3">
                                            <p:txEl>
                                              <p:pRg st="0" end="0"/>
                                            </p:txEl>
                                          </p:spTgt>
                                        </p:tgtEl>
                                      </p:cBhvr>
                                      <p:to x="100000" y="100000"/>
                                    </p:animScale>
                                    <p:animScale>
                                      <p:cBhvr>
                                        <p:cTn id="50" dur="26">
                                          <p:stCondLst>
                                            <p:cond delay="1642"/>
                                          </p:stCondLst>
                                        </p:cTn>
                                        <p:tgtEl>
                                          <p:spTgt spid="3">
                                            <p:txEl>
                                              <p:pRg st="0" end="0"/>
                                            </p:txEl>
                                          </p:spTgt>
                                        </p:tgtEl>
                                      </p:cBhvr>
                                      <p:to x="100000" y="90000"/>
                                    </p:animScale>
                                    <p:animScale>
                                      <p:cBhvr>
                                        <p:cTn id="51" dur="166" decel="50000">
                                          <p:stCondLst>
                                            <p:cond delay="1668"/>
                                          </p:stCondLst>
                                        </p:cTn>
                                        <p:tgtEl>
                                          <p:spTgt spid="3">
                                            <p:txEl>
                                              <p:pRg st="0" end="0"/>
                                            </p:txEl>
                                          </p:spTgt>
                                        </p:tgtEl>
                                      </p:cBhvr>
                                      <p:to x="100000" y="100000"/>
                                    </p:animScale>
                                    <p:animScale>
                                      <p:cBhvr>
                                        <p:cTn id="52" dur="26">
                                          <p:stCondLst>
                                            <p:cond delay="1808"/>
                                          </p:stCondLst>
                                        </p:cTn>
                                        <p:tgtEl>
                                          <p:spTgt spid="3">
                                            <p:txEl>
                                              <p:pRg st="0" end="0"/>
                                            </p:txEl>
                                          </p:spTgt>
                                        </p:tgtEl>
                                      </p:cBhvr>
                                      <p:to x="100000" y="95000"/>
                                    </p:animScale>
                                    <p:animScale>
                                      <p:cBhvr>
                                        <p:cTn id="53" dur="166" decel="50000">
                                          <p:stCondLst>
                                            <p:cond delay="1834"/>
                                          </p:stCondLst>
                                        </p:cTn>
                                        <p:tgtEl>
                                          <p:spTgt spid="3">
                                            <p:txEl>
                                              <p:pRg st="0" end="0"/>
                                            </p:txEl>
                                          </p:spTgt>
                                        </p:tgtEl>
                                      </p:cBhvr>
                                      <p:to x="100000" y="100000"/>
                                    </p:animScale>
                                  </p:childTnLst>
                                </p:cTn>
                              </p:par>
                            </p:childTnLst>
                          </p:cTn>
                        </p:par>
                      </p:childTnLst>
                    </p:cTn>
                  </p:par>
                  <p:par>
                    <p:cTn id="54" fill="hold">
                      <p:stCondLst>
                        <p:cond delay="indefinite"/>
                      </p:stCondLst>
                      <p:childTnLst>
                        <p:par>
                          <p:cTn id="55" fill="hold">
                            <p:stCondLst>
                              <p:cond delay="0"/>
                            </p:stCondLst>
                            <p:childTnLst>
                              <p:par>
                                <p:cTn id="56" presetID="26" presetClass="entr" presetSubtype="0" fill="hold" grpId="0" nodeType="clickEffect">
                                  <p:stCondLst>
                                    <p:cond delay="0"/>
                                  </p:stCondLst>
                                  <p:childTnLst>
                                    <p:set>
                                      <p:cBhvr>
                                        <p:cTn id="57" dur="1" fill="hold">
                                          <p:stCondLst>
                                            <p:cond delay="0"/>
                                          </p:stCondLst>
                                        </p:cTn>
                                        <p:tgtEl>
                                          <p:spTgt spid="3">
                                            <p:txEl>
                                              <p:pRg st="1" end="1"/>
                                            </p:txEl>
                                          </p:spTgt>
                                        </p:tgtEl>
                                        <p:attrNameLst>
                                          <p:attrName>style.visibility</p:attrName>
                                        </p:attrNameLst>
                                      </p:cBhvr>
                                      <p:to>
                                        <p:strVal val="visible"/>
                                      </p:to>
                                    </p:set>
                                    <p:animEffect transition="in" filter="wipe(down)">
                                      <p:cBhvr>
                                        <p:cTn id="58" dur="580">
                                          <p:stCondLst>
                                            <p:cond delay="0"/>
                                          </p:stCondLst>
                                        </p:cTn>
                                        <p:tgtEl>
                                          <p:spTgt spid="3">
                                            <p:txEl>
                                              <p:pRg st="1" end="1"/>
                                            </p:txEl>
                                          </p:spTgt>
                                        </p:tgtEl>
                                      </p:cBhvr>
                                    </p:animEffect>
                                    <p:anim calcmode="lin" valueType="num">
                                      <p:cBhvr>
                                        <p:cTn id="59"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1" end="1"/>
                                            </p:txEl>
                                          </p:spTgt>
                                        </p:tgtEl>
                                      </p:cBhvr>
                                      <p:to x="100000" y="60000"/>
                                    </p:animScale>
                                    <p:animScale>
                                      <p:cBhvr>
                                        <p:cTn id="65" dur="166" decel="50000">
                                          <p:stCondLst>
                                            <p:cond delay="676"/>
                                          </p:stCondLst>
                                        </p:cTn>
                                        <p:tgtEl>
                                          <p:spTgt spid="3">
                                            <p:txEl>
                                              <p:pRg st="1" end="1"/>
                                            </p:txEl>
                                          </p:spTgt>
                                        </p:tgtEl>
                                      </p:cBhvr>
                                      <p:to x="100000" y="100000"/>
                                    </p:animScale>
                                    <p:animScale>
                                      <p:cBhvr>
                                        <p:cTn id="66" dur="26">
                                          <p:stCondLst>
                                            <p:cond delay="1312"/>
                                          </p:stCondLst>
                                        </p:cTn>
                                        <p:tgtEl>
                                          <p:spTgt spid="3">
                                            <p:txEl>
                                              <p:pRg st="1" end="1"/>
                                            </p:txEl>
                                          </p:spTgt>
                                        </p:tgtEl>
                                      </p:cBhvr>
                                      <p:to x="100000" y="80000"/>
                                    </p:animScale>
                                    <p:animScale>
                                      <p:cBhvr>
                                        <p:cTn id="67" dur="166" decel="50000">
                                          <p:stCondLst>
                                            <p:cond delay="1338"/>
                                          </p:stCondLst>
                                        </p:cTn>
                                        <p:tgtEl>
                                          <p:spTgt spid="3">
                                            <p:txEl>
                                              <p:pRg st="1" end="1"/>
                                            </p:txEl>
                                          </p:spTgt>
                                        </p:tgtEl>
                                      </p:cBhvr>
                                      <p:to x="100000" y="100000"/>
                                    </p:animScale>
                                    <p:animScale>
                                      <p:cBhvr>
                                        <p:cTn id="68" dur="26">
                                          <p:stCondLst>
                                            <p:cond delay="1642"/>
                                          </p:stCondLst>
                                        </p:cTn>
                                        <p:tgtEl>
                                          <p:spTgt spid="3">
                                            <p:txEl>
                                              <p:pRg st="1" end="1"/>
                                            </p:txEl>
                                          </p:spTgt>
                                        </p:tgtEl>
                                      </p:cBhvr>
                                      <p:to x="100000" y="90000"/>
                                    </p:animScale>
                                    <p:animScale>
                                      <p:cBhvr>
                                        <p:cTn id="69" dur="166" decel="50000">
                                          <p:stCondLst>
                                            <p:cond delay="1668"/>
                                          </p:stCondLst>
                                        </p:cTn>
                                        <p:tgtEl>
                                          <p:spTgt spid="3">
                                            <p:txEl>
                                              <p:pRg st="1" end="1"/>
                                            </p:txEl>
                                          </p:spTgt>
                                        </p:tgtEl>
                                      </p:cBhvr>
                                      <p:to x="100000" y="100000"/>
                                    </p:animScale>
                                    <p:animScale>
                                      <p:cBhvr>
                                        <p:cTn id="70" dur="26">
                                          <p:stCondLst>
                                            <p:cond delay="1808"/>
                                          </p:stCondLst>
                                        </p:cTn>
                                        <p:tgtEl>
                                          <p:spTgt spid="3">
                                            <p:txEl>
                                              <p:pRg st="1" end="1"/>
                                            </p:txEl>
                                          </p:spTgt>
                                        </p:tgtEl>
                                      </p:cBhvr>
                                      <p:to x="100000" y="95000"/>
                                    </p:animScale>
                                    <p:animScale>
                                      <p:cBhvr>
                                        <p:cTn id="71" dur="166" decel="50000">
                                          <p:stCondLst>
                                            <p:cond delay="1834"/>
                                          </p:stCondLst>
                                        </p:cTn>
                                        <p:tgtEl>
                                          <p:spTgt spid="3">
                                            <p:txEl>
                                              <p:pRg st="1" end="1"/>
                                            </p:txEl>
                                          </p:spTgt>
                                        </p:tgtEl>
                                      </p:cBhvr>
                                      <p:to x="100000" y="100000"/>
                                    </p:animScale>
                                  </p:childTnLst>
                                </p:cTn>
                              </p:par>
                            </p:childTnLst>
                          </p:cTn>
                        </p:par>
                      </p:childTnLst>
                    </p:cTn>
                  </p:par>
                  <p:par>
                    <p:cTn id="72" fill="hold">
                      <p:stCondLst>
                        <p:cond delay="indefinite"/>
                      </p:stCondLst>
                      <p:childTnLst>
                        <p:par>
                          <p:cTn id="73" fill="hold">
                            <p:stCondLst>
                              <p:cond delay="0"/>
                            </p:stCondLst>
                            <p:childTnLst>
                              <p:par>
                                <p:cTn id="74" presetID="26" presetClass="entr" presetSubtype="0" fill="hold" grpId="0" nodeType="clickEffect">
                                  <p:stCondLst>
                                    <p:cond delay="0"/>
                                  </p:stCondLst>
                                  <p:childTnLst>
                                    <p:set>
                                      <p:cBhvr>
                                        <p:cTn id="75" dur="1" fill="hold">
                                          <p:stCondLst>
                                            <p:cond delay="0"/>
                                          </p:stCondLst>
                                        </p:cTn>
                                        <p:tgtEl>
                                          <p:spTgt spid="3">
                                            <p:txEl>
                                              <p:pRg st="2" end="2"/>
                                            </p:txEl>
                                          </p:spTgt>
                                        </p:tgtEl>
                                        <p:attrNameLst>
                                          <p:attrName>style.visibility</p:attrName>
                                        </p:attrNameLst>
                                      </p:cBhvr>
                                      <p:to>
                                        <p:strVal val="visible"/>
                                      </p:to>
                                    </p:set>
                                    <p:animEffect transition="in" filter="wipe(down)">
                                      <p:cBhvr>
                                        <p:cTn id="76" dur="580">
                                          <p:stCondLst>
                                            <p:cond delay="0"/>
                                          </p:stCondLst>
                                        </p:cTn>
                                        <p:tgtEl>
                                          <p:spTgt spid="3">
                                            <p:txEl>
                                              <p:pRg st="2" end="2"/>
                                            </p:txEl>
                                          </p:spTgt>
                                        </p:tgtEl>
                                      </p:cBhvr>
                                    </p:animEffect>
                                    <p:anim calcmode="lin" valueType="num">
                                      <p:cBhvr>
                                        <p:cTn id="77"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82" dur="26">
                                          <p:stCondLst>
                                            <p:cond delay="650"/>
                                          </p:stCondLst>
                                        </p:cTn>
                                        <p:tgtEl>
                                          <p:spTgt spid="3">
                                            <p:txEl>
                                              <p:pRg st="2" end="2"/>
                                            </p:txEl>
                                          </p:spTgt>
                                        </p:tgtEl>
                                      </p:cBhvr>
                                      <p:to x="100000" y="60000"/>
                                    </p:animScale>
                                    <p:animScale>
                                      <p:cBhvr>
                                        <p:cTn id="83" dur="166" decel="50000">
                                          <p:stCondLst>
                                            <p:cond delay="676"/>
                                          </p:stCondLst>
                                        </p:cTn>
                                        <p:tgtEl>
                                          <p:spTgt spid="3">
                                            <p:txEl>
                                              <p:pRg st="2" end="2"/>
                                            </p:txEl>
                                          </p:spTgt>
                                        </p:tgtEl>
                                      </p:cBhvr>
                                      <p:to x="100000" y="100000"/>
                                    </p:animScale>
                                    <p:animScale>
                                      <p:cBhvr>
                                        <p:cTn id="84" dur="26">
                                          <p:stCondLst>
                                            <p:cond delay="1312"/>
                                          </p:stCondLst>
                                        </p:cTn>
                                        <p:tgtEl>
                                          <p:spTgt spid="3">
                                            <p:txEl>
                                              <p:pRg st="2" end="2"/>
                                            </p:txEl>
                                          </p:spTgt>
                                        </p:tgtEl>
                                      </p:cBhvr>
                                      <p:to x="100000" y="80000"/>
                                    </p:animScale>
                                    <p:animScale>
                                      <p:cBhvr>
                                        <p:cTn id="85" dur="166" decel="50000">
                                          <p:stCondLst>
                                            <p:cond delay="1338"/>
                                          </p:stCondLst>
                                        </p:cTn>
                                        <p:tgtEl>
                                          <p:spTgt spid="3">
                                            <p:txEl>
                                              <p:pRg st="2" end="2"/>
                                            </p:txEl>
                                          </p:spTgt>
                                        </p:tgtEl>
                                      </p:cBhvr>
                                      <p:to x="100000" y="100000"/>
                                    </p:animScale>
                                    <p:animScale>
                                      <p:cBhvr>
                                        <p:cTn id="86" dur="26">
                                          <p:stCondLst>
                                            <p:cond delay="1642"/>
                                          </p:stCondLst>
                                        </p:cTn>
                                        <p:tgtEl>
                                          <p:spTgt spid="3">
                                            <p:txEl>
                                              <p:pRg st="2" end="2"/>
                                            </p:txEl>
                                          </p:spTgt>
                                        </p:tgtEl>
                                      </p:cBhvr>
                                      <p:to x="100000" y="90000"/>
                                    </p:animScale>
                                    <p:animScale>
                                      <p:cBhvr>
                                        <p:cTn id="87" dur="166" decel="50000">
                                          <p:stCondLst>
                                            <p:cond delay="1668"/>
                                          </p:stCondLst>
                                        </p:cTn>
                                        <p:tgtEl>
                                          <p:spTgt spid="3">
                                            <p:txEl>
                                              <p:pRg st="2" end="2"/>
                                            </p:txEl>
                                          </p:spTgt>
                                        </p:tgtEl>
                                      </p:cBhvr>
                                      <p:to x="100000" y="100000"/>
                                    </p:animScale>
                                    <p:animScale>
                                      <p:cBhvr>
                                        <p:cTn id="88" dur="26">
                                          <p:stCondLst>
                                            <p:cond delay="1808"/>
                                          </p:stCondLst>
                                        </p:cTn>
                                        <p:tgtEl>
                                          <p:spTgt spid="3">
                                            <p:txEl>
                                              <p:pRg st="2" end="2"/>
                                            </p:txEl>
                                          </p:spTgt>
                                        </p:tgtEl>
                                      </p:cBhvr>
                                      <p:to x="100000" y="95000"/>
                                    </p:animScale>
                                    <p:animScale>
                                      <p:cBhvr>
                                        <p:cTn id="89" dur="166" decel="50000">
                                          <p:stCondLst>
                                            <p:cond delay="1834"/>
                                          </p:stCondLst>
                                        </p:cTn>
                                        <p:tgtEl>
                                          <p:spTgt spid="3">
                                            <p:txEl>
                                              <p:pRg st="2" end="2"/>
                                            </p:txEl>
                                          </p:spTgt>
                                        </p:tgtEl>
                                      </p:cBhvr>
                                      <p:to x="100000" y="100000"/>
                                    </p:animScale>
                                  </p:childTnLst>
                                </p:cTn>
                              </p:par>
                            </p:childTnLst>
                          </p:cTn>
                        </p:par>
                      </p:childTnLst>
                    </p:cTn>
                  </p:par>
                  <p:par>
                    <p:cTn id="90" fill="hold">
                      <p:stCondLst>
                        <p:cond delay="indefinite"/>
                      </p:stCondLst>
                      <p:childTnLst>
                        <p:par>
                          <p:cTn id="91" fill="hold">
                            <p:stCondLst>
                              <p:cond delay="0"/>
                            </p:stCondLst>
                            <p:childTnLst>
                              <p:par>
                                <p:cTn id="92" presetID="26" presetClass="entr" presetSubtype="0" fill="hold" grpId="0" nodeType="clickEffect">
                                  <p:stCondLst>
                                    <p:cond delay="0"/>
                                  </p:stCondLst>
                                  <p:childTnLst>
                                    <p:set>
                                      <p:cBhvr>
                                        <p:cTn id="93" dur="1" fill="hold">
                                          <p:stCondLst>
                                            <p:cond delay="0"/>
                                          </p:stCondLst>
                                        </p:cTn>
                                        <p:tgtEl>
                                          <p:spTgt spid="3">
                                            <p:txEl>
                                              <p:pRg st="3" end="3"/>
                                            </p:txEl>
                                          </p:spTgt>
                                        </p:tgtEl>
                                        <p:attrNameLst>
                                          <p:attrName>style.visibility</p:attrName>
                                        </p:attrNameLst>
                                      </p:cBhvr>
                                      <p:to>
                                        <p:strVal val="visible"/>
                                      </p:to>
                                    </p:set>
                                    <p:animEffect transition="in" filter="wipe(down)">
                                      <p:cBhvr>
                                        <p:cTn id="94" dur="580">
                                          <p:stCondLst>
                                            <p:cond delay="0"/>
                                          </p:stCondLst>
                                        </p:cTn>
                                        <p:tgtEl>
                                          <p:spTgt spid="3">
                                            <p:txEl>
                                              <p:pRg st="3" end="3"/>
                                            </p:txEl>
                                          </p:spTgt>
                                        </p:tgtEl>
                                      </p:cBhvr>
                                    </p:animEffect>
                                    <p:anim calcmode="lin" valueType="num">
                                      <p:cBhvr>
                                        <p:cTn id="95"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96"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97"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98"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99"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100" dur="26">
                                          <p:stCondLst>
                                            <p:cond delay="650"/>
                                          </p:stCondLst>
                                        </p:cTn>
                                        <p:tgtEl>
                                          <p:spTgt spid="3">
                                            <p:txEl>
                                              <p:pRg st="3" end="3"/>
                                            </p:txEl>
                                          </p:spTgt>
                                        </p:tgtEl>
                                      </p:cBhvr>
                                      <p:to x="100000" y="60000"/>
                                    </p:animScale>
                                    <p:animScale>
                                      <p:cBhvr>
                                        <p:cTn id="101" dur="166" decel="50000">
                                          <p:stCondLst>
                                            <p:cond delay="676"/>
                                          </p:stCondLst>
                                        </p:cTn>
                                        <p:tgtEl>
                                          <p:spTgt spid="3">
                                            <p:txEl>
                                              <p:pRg st="3" end="3"/>
                                            </p:txEl>
                                          </p:spTgt>
                                        </p:tgtEl>
                                      </p:cBhvr>
                                      <p:to x="100000" y="100000"/>
                                    </p:animScale>
                                    <p:animScale>
                                      <p:cBhvr>
                                        <p:cTn id="102" dur="26">
                                          <p:stCondLst>
                                            <p:cond delay="1312"/>
                                          </p:stCondLst>
                                        </p:cTn>
                                        <p:tgtEl>
                                          <p:spTgt spid="3">
                                            <p:txEl>
                                              <p:pRg st="3" end="3"/>
                                            </p:txEl>
                                          </p:spTgt>
                                        </p:tgtEl>
                                      </p:cBhvr>
                                      <p:to x="100000" y="80000"/>
                                    </p:animScale>
                                    <p:animScale>
                                      <p:cBhvr>
                                        <p:cTn id="103" dur="166" decel="50000">
                                          <p:stCondLst>
                                            <p:cond delay="1338"/>
                                          </p:stCondLst>
                                        </p:cTn>
                                        <p:tgtEl>
                                          <p:spTgt spid="3">
                                            <p:txEl>
                                              <p:pRg st="3" end="3"/>
                                            </p:txEl>
                                          </p:spTgt>
                                        </p:tgtEl>
                                      </p:cBhvr>
                                      <p:to x="100000" y="100000"/>
                                    </p:animScale>
                                    <p:animScale>
                                      <p:cBhvr>
                                        <p:cTn id="104" dur="26">
                                          <p:stCondLst>
                                            <p:cond delay="1642"/>
                                          </p:stCondLst>
                                        </p:cTn>
                                        <p:tgtEl>
                                          <p:spTgt spid="3">
                                            <p:txEl>
                                              <p:pRg st="3" end="3"/>
                                            </p:txEl>
                                          </p:spTgt>
                                        </p:tgtEl>
                                      </p:cBhvr>
                                      <p:to x="100000" y="90000"/>
                                    </p:animScale>
                                    <p:animScale>
                                      <p:cBhvr>
                                        <p:cTn id="105" dur="166" decel="50000">
                                          <p:stCondLst>
                                            <p:cond delay="1668"/>
                                          </p:stCondLst>
                                        </p:cTn>
                                        <p:tgtEl>
                                          <p:spTgt spid="3">
                                            <p:txEl>
                                              <p:pRg st="3" end="3"/>
                                            </p:txEl>
                                          </p:spTgt>
                                        </p:tgtEl>
                                      </p:cBhvr>
                                      <p:to x="100000" y="100000"/>
                                    </p:animScale>
                                    <p:animScale>
                                      <p:cBhvr>
                                        <p:cTn id="106" dur="26">
                                          <p:stCondLst>
                                            <p:cond delay="1808"/>
                                          </p:stCondLst>
                                        </p:cTn>
                                        <p:tgtEl>
                                          <p:spTgt spid="3">
                                            <p:txEl>
                                              <p:pRg st="3" end="3"/>
                                            </p:txEl>
                                          </p:spTgt>
                                        </p:tgtEl>
                                      </p:cBhvr>
                                      <p:to x="100000" y="95000"/>
                                    </p:animScale>
                                    <p:animScale>
                                      <p:cBhvr>
                                        <p:cTn id="107" dur="166" decel="50000">
                                          <p:stCondLst>
                                            <p:cond delay="1834"/>
                                          </p:stCondLst>
                                        </p:cTn>
                                        <p:tgtEl>
                                          <p:spTgt spid="3">
                                            <p:txEl>
                                              <p:pRg st="3" end="3"/>
                                            </p:txEl>
                                          </p:spTgt>
                                        </p:tgtEl>
                                      </p:cBhvr>
                                      <p:to x="100000" y="100000"/>
                                    </p:animScale>
                                  </p:childTnLst>
                                </p:cTn>
                              </p:par>
                            </p:childTnLst>
                          </p:cTn>
                        </p:par>
                      </p:childTnLst>
                    </p:cTn>
                  </p:par>
                  <p:par>
                    <p:cTn id="108" fill="hold">
                      <p:stCondLst>
                        <p:cond delay="indefinite"/>
                      </p:stCondLst>
                      <p:childTnLst>
                        <p:par>
                          <p:cTn id="109" fill="hold">
                            <p:stCondLst>
                              <p:cond delay="0"/>
                            </p:stCondLst>
                            <p:childTnLst>
                              <p:par>
                                <p:cTn id="110" presetID="26" presetClass="entr" presetSubtype="0" fill="hold" grpId="0" nodeType="clickEffect">
                                  <p:stCondLst>
                                    <p:cond delay="0"/>
                                  </p:stCondLst>
                                  <p:childTnLst>
                                    <p:set>
                                      <p:cBhvr>
                                        <p:cTn id="111" dur="1" fill="hold">
                                          <p:stCondLst>
                                            <p:cond delay="0"/>
                                          </p:stCondLst>
                                        </p:cTn>
                                        <p:tgtEl>
                                          <p:spTgt spid="3">
                                            <p:txEl>
                                              <p:pRg st="4" end="4"/>
                                            </p:txEl>
                                          </p:spTgt>
                                        </p:tgtEl>
                                        <p:attrNameLst>
                                          <p:attrName>style.visibility</p:attrName>
                                        </p:attrNameLst>
                                      </p:cBhvr>
                                      <p:to>
                                        <p:strVal val="visible"/>
                                      </p:to>
                                    </p:set>
                                    <p:animEffect transition="in" filter="wipe(down)">
                                      <p:cBhvr>
                                        <p:cTn id="112" dur="580">
                                          <p:stCondLst>
                                            <p:cond delay="0"/>
                                          </p:stCondLst>
                                        </p:cTn>
                                        <p:tgtEl>
                                          <p:spTgt spid="3">
                                            <p:txEl>
                                              <p:pRg st="4" end="4"/>
                                            </p:txEl>
                                          </p:spTgt>
                                        </p:tgtEl>
                                      </p:cBhvr>
                                    </p:animEffect>
                                    <p:anim calcmode="lin" valueType="num">
                                      <p:cBhvr>
                                        <p:cTn id="113"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114"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115"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116"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117"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18" dur="26">
                                          <p:stCondLst>
                                            <p:cond delay="650"/>
                                          </p:stCondLst>
                                        </p:cTn>
                                        <p:tgtEl>
                                          <p:spTgt spid="3">
                                            <p:txEl>
                                              <p:pRg st="4" end="4"/>
                                            </p:txEl>
                                          </p:spTgt>
                                        </p:tgtEl>
                                      </p:cBhvr>
                                      <p:to x="100000" y="60000"/>
                                    </p:animScale>
                                    <p:animScale>
                                      <p:cBhvr>
                                        <p:cTn id="119" dur="166" decel="50000">
                                          <p:stCondLst>
                                            <p:cond delay="676"/>
                                          </p:stCondLst>
                                        </p:cTn>
                                        <p:tgtEl>
                                          <p:spTgt spid="3">
                                            <p:txEl>
                                              <p:pRg st="4" end="4"/>
                                            </p:txEl>
                                          </p:spTgt>
                                        </p:tgtEl>
                                      </p:cBhvr>
                                      <p:to x="100000" y="100000"/>
                                    </p:animScale>
                                    <p:animScale>
                                      <p:cBhvr>
                                        <p:cTn id="120" dur="26">
                                          <p:stCondLst>
                                            <p:cond delay="1312"/>
                                          </p:stCondLst>
                                        </p:cTn>
                                        <p:tgtEl>
                                          <p:spTgt spid="3">
                                            <p:txEl>
                                              <p:pRg st="4" end="4"/>
                                            </p:txEl>
                                          </p:spTgt>
                                        </p:tgtEl>
                                      </p:cBhvr>
                                      <p:to x="100000" y="80000"/>
                                    </p:animScale>
                                    <p:animScale>
                                      <p:cBhvr>
                                        <p:cTn id="121" dur="166" decel="50000">
                                          <p:stCondLst>
                                            <p:cond delay="1338"/>
                                          </p:stCondLst>
                                        </p:cTn>
                                        <p:tgtEl>
                                          <p:spTgt spid="3">
                                            <p:txEl>
                                              <p:pRg st="4" end="4"/>
                                            </p:txEl>
                                          </p:spTgt>
                                        </p:tgtEl>
                                      </p:cBhvr>
                                      <p:to x="100000" y="100000"/>
                                    </p:animScale>
                                    <p:animScale>
                                      <p:cBhvr>
                                        <p:cTn id="122" dur="26">
                                          <p:stCondLst>
                                            <p:cond delay="1642"/>
                                          </p:stCondLst>
                                        </p:cTn>
                                        <p:tgtEl>
                                          <p:spTgt spid="3">
                                            <p:txEl>
                                              <p:pRg st="4" end="4"/>
                                            </p:txEl>
                                          </p:spTgt>
                                        </p:tgtEl>
                                      </p:cBhvr>
                                      <p:to x="100000" y="90000"/>
                                    </p:animScale>
                                    <p:animScale>
                                      <p:cBhvr>
                                        <p:cTn id="123" dur="166" decel="50000">
                                          <p:stCondLst>
                                            <p:cond delay="1668"/>
                                          </p:stCondLst>
                                        </p:cTn>
                                        <p:tgtEl>
                                          <p:spTgt spid="3">
                                            <p:txEl>
                                              <p:pRg st="4" end="4"/>
                                            </p:txEl>
                                          </p:spTgt>
                                        </p:tgtEl>
                                      </p:cBhvr>
                                      <p:to x="100000" y="100000"/>
                                    </p:animScale>
                                    <p:animScale>
                                      <p:cBhvr>
                                        <p:cTn id="124" dur="26">
                                          <p:stCondLst>
                                            <p:cond delay="1808"/>
                                          </p:stCondLst>
                                        </p:cTn>
                                        <p:tgtEl>
                                          <p:spTgt spid="3">
                                            <p:txEl>
                                              <p:pRg st="4" end="4"/>
                                            </p:txEl>
                                          </p:spTgt>
                                        </p:tgtEl>
                                      </p:cBhvr>
                                      <p:to x="100000" y="95000"/>
                                    </p:animScale>
                                    <p:animScale>
                                      <p:cBhvr>
                                        <p:cTn id="125" dur="166" decel="50000">
                                          <p:stCondLst>
                                            <p:cond delay="1834"/>
                                          </p:stCondLst>
                                        </p:cTn>
                                        <p:tgtEl>
                                          <p:spTgt spid="3">
                                            <p:txEl>
                                              <p:pRg st="4" end="4"/>
                                            </p:txEl>
                                          </p:spTgt>
                                        </p:tgtEl>
                                      </p:cBhvr>
                                      <p:to x="100000" y="100000"/>
                                    </p:animScale>
                                  </p:childTnLst>
                                </p:cTn>
                              </p:par>
                            </p:childTnLst>
                          </p:cTn>
                        </p:par>
                      </p:childTnLst>
                    </p:cTn>
                  </p:par>
                  <p:par>
                    <p:cTn id="126" fill="hold">
                      <p:stCondLst>
                        <p:cond delay="indefinite"/>
                      </p:stCondLst>
                      <p:childTnLst>
                        <p:par>
                          <p:cTn id="127" fill="hold">
                            <p:stCondLst>
                              <p:cond delay="0"/>
                            </p:stCondLst>
                            <p:childTnLst>
                              <p:par>
                                <p:cTn id="128" presetID="26" presetClass="entr" presetSubtype="0" fill="hold" grpId="0" nodeType="clickEffect">
                                  <p:stCondLst>
                                    <p:cond delay="0"/>
                                  </p:stCondLst>
                                  <p:childTnLst>
                                    <p:set>
                                      <p:cBhvr>
                                        <p:cTn id="129" dur="1" fill="hold">
                                          <p:stCondLst>
                                            <p:cond delay="0"/>
                                          </p:stCondLst>
                                        </p:cTn>
                                        <p:tgtEl>
                                          <p:spTgt spid="3">
                                            <p:txEl>
                                              <p:pRg st="5" end="5"/>
                                            </p:txEl>
                                          </p:spTgt>
                                        </p:tgtEl>
                                        <p:attrNameLst>
                                          <p:attrName>style.visibility</p:attrName>
                                        </p:attrNameLst>
                                      </p:cBhvr>
                                      <p:to>
                                        <p:strVal val="visible"/>
                                      </p:to>
                                    </p:set>
                                    <p:animEffect transition="in" filter="wipe(down)">
                                      <p:cBhvr>
                                        <p:cTn id="130" dur="580">
                                          <p:stCondLst>
                                            <p:cond delay="0"/>
                                          </p:stCondLst>
                                        </p:cTn>
                                        <p:tgtEl>
                                          <p:spTgt spid="3">
                                            <p:txEl>
                                              <p:pRg st="5" end="5"/>
                                            </p:txEl>
                                          </p:spTgt>
                                        </p:tgtEl>
                                      </p:cBhvr>
                                    </p:animEffect>
                                    <p:anim calcmode="lin" valueType="num">
                                      <p:cBhvr>
                                        <p:cTn id="131"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32"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33"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34"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35"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36" dur="26">
                                          <p:stCondLst>
                                            <p:cond delay="650"/>
                                          </p:stCondLst>
                                        </p:cTn>
                                        <p:tgtEl>
                                          <p:spTgt spid="3">
                                            <p:txEl>
                                              <p:pRg st="5" end="5"/>
                                            </p:txEl>
                                          </p:spTgt>
                                        </p:tgtEl>
                                      </p:cBhvr>
                                      <p:to x="100000" y="60000"/>
                                    </p:animScale>
                                    <p:animScale>
                                      <p:cBhvr>
                                        <p:cTn id="137" dur="166" decel="50000">
                                          <p:stCondLst>
                                            <p:cond delay="676"/>
                                          </p:stCondLst>
                                        </p:cTn>
                                        <p:tgtEl>
                                          <p:spTgt spid="3">
                                            <p:txEl>
                                              <p:pRg st="5" end="5"/>
                                            </p:txEl>
                                          </p:spTgt>
                                        </p:tgtEl>
                                      </p:cBhvr>
                                      <p:to x="100000" y="100000"/>
                                    </p:animScale>
                                    <p:animScale>
                                      <p:cBhvr>
                                        <p:cTn id="138" dur="26">
                                          <p:stCondLst>
                                            <p:cond delay="1312"/>
                                          </p:stCondLst>
                                        </p:cTn>
                                        <p:tgtEl>
                                          <p:spTgt spid="3">
                                            <p:txEl>
                                              <p:pRg st="5" end="5"/>
                                            </p:txEl>
                                          </p:spTgt>
                                        </p:tgtEl>
                                      </p:cBhvr>
                                      <p:to x="100000" y="80000"/>
                                    </p:animScale>
                                    <p:animScale>
                                      <p:cBhvr>
                                        <p:cTn id="139" dur="166" decel="50000">
                                          <p:stCondLst>
                                            <p:cond delay="1338"/>
                                          </p:stCondLst>
                                        </p:cTn>
                                        <p:tgtEl>
                                          <p:spTgt spid="3">
                                            <p:txEl>
                                              <p:pRg st="5" end="5"/>
                                            </p:txEl>
                                          </p:spTgt>
                                        </p:tgtEl>
                                      </p:cBhvr>
                                      <p:to x="100000" y="100000"/>
                                    </p:animScale>
                                    <p:animScale>
                                      <p:cBhvr>
                                        <p:cTn id="140" dur="26">
                                          <p:stCondLst>
                                            <p:cond delay="1642"/>
                                          </p:stCondLst>
                                        </p:cTn>
                                        <p:tgtEl>
                                          <p:spTgt spid="3">
                                            <p:txEl>
                                              <p:pRg st="5" end="5"/>
                                            </p:txEl>
                                          </p:spTgt>
                                        </p:tgtEl>
                                      </p:cBhvr>
                                      <p:to x="100000" y="90000"/>
                                    </p:animScale>
                                    <p:animScale>
                                      <p:cBhvr>
                                        <p:cTn id="141" dur="166" decel="50000">
                                          <p:stCondLst>
                                            <p:cond delay="1668"/>
                                          </p:stCondLst>
                                        </p:cTn>
                                        <p:tgtEl>
                                          <p:spTgt spid="3">
                                            <p:txEl>
                                              <p:pRg st="5" end="5"/>
                                            </p:txEl>
                                          </p:spTgt>
                                        </p:tgtEl>
                                      </p:cBhvr>
                                      <p:to x="100000" y="100000"/>
                                    </p:animScale>
                                    <p:animScale>
                                      <p:cBhvr>
                                        <p:cTn id="142" dur="26">
                                          <p:stCondLst>
                                            <p:cond delay="1808"/>
                                          </p:stCondLst>
                                        </p:cTn>
                                        <p:tgtEl>
                                          <p:spTgt spid="3">
                                            <p:txEl>
                                              <p:pRg st="5" end="5"/>
                                            </p:txEl>
                                          </p:spTgt>
                                        </p:tgtEl>
                                      </p:cBhvr>
                                      <p:to x="100000" y="95000"/>
                                    </p:animScale>
                                    <p:animScale>
                                      <p:cBhvr>
                                        <p:cTn id="143" dur="166" decel="50000">
                                          <p:stCondLst>
                                            <p:cond delay="1834"/>
                                          </p:stCondLst>
                                        </p:cTn>
                                        <p:tgtEl>
                                          <p:spTgt spid="3">
                                            <p:txEl>
                                              <p:pRg st="5" end="5"/>
                                            </p:txEl>
                                          </p:spTgt>
                                        </p:tgtEl>
                                      </p:cBhvr>
                                      <p:to x="100000" y="100000"/>
                                    </p:animScale>
                                  </p:childTnLst>
                                </p:cTn>
                              </p:par>
                            </p:childTnLst>
                          </p:cTn>
                        </p:par>
                      </p:childTnLst>
                    </p:cTn>
                  </p:par>
                  <p:par>
                    <p:cTn id="144" fill="hold">
                      <p:stCondLst>
                        <p:cond delay="indefinite"/>
                      </p:stCondLst>
                      <p:childTnLst>
                        <p:par>
                          <p:cTn id="145" fill="hold">
                            <p:stCondLst>
                              <p:cond delay="0"/>
                            </p:stCondLst>
                            <p:childTnLst>
                              <p:par>
                                <p:cTn id="146" presetID="26" presetClass="entr" presetSubtype="0" fill="hold" grpId="0" nodeType="clickEffect">
                                  <p:stCondLst>
                                    <p:cond delay="0"/>
                                  </p:stCondLst>
                                  <p:childTnLst>
                                    <p:set>
                                      <p:cBhvr>
                                        <p:cTn id="147" dur="1" fill="hold">
                                          <p:stCondLst>
                                            <p:cond delay="0"/>
                                          </p:stCondLst>
                                        </p:cTn>
                                        <p:tgtEl>
                                          <p:spTgt spid="3">
                                            <p:txEl>
                                              <p:pRg st="6" end="6"/>
                                            </p:txEl>
                                          </p:spTgt>
                                        </p:tgtEl>
                                        <p:attrNameLst>
                                          <p:attrName>style.visibility</p:attrName>
                                        </p:attrNameLst>
                                      </p:cBhvr>
                                      <p:to>
                                        <p:strVal val="visible"/>
                                      </p:to>
                                    </p:set>
                                    <p:animEffect transition="in" filter="wipe(down)">
                                      <p:cBhvr>
                                        <p:cTn id="148" dur="580">
                                          <p:stCondLst>
                                            <p:cond delay="0"/>
                                          </p:stCondLst>
                                        </p:cTn>
                                        <p:tgtEl>
                                          <p:spTgt spid="3">
                                            <p:txEl>
                                              <p:pRg st="6" end="6"/>
                                            </p:txEl>
                                          </p:spTgt>
                                        </p:tgtEl>
                                      </p:cBhvr>
                                    </p:animEffect>
                                    <p:anim calcmode="lin" valueType="num">
                                      <p:cBhvr>
                                        <p:cTn id="149"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50"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51"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52"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53"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54" dur="26">
                                          <p:stCondLst>
                                            <p:cond delay="650"/>
                                          </p:stCondLst>
                                        </p:cTn>
                                        <p:tgtEl>
                                          <p:spTgt spid="3">
                                            <p:txEl>
                                              <p:pRg st="6" end="6"/>
                                            </p:txEl>
                                          </p:spTgt>
                                        </p:tgtEl>
                                      </p:cBhvr>
                                      <p:to x="100000" y="60000"/>
                                    </p:animScale>
                                    <p:animScale>
                                      <p:cBhvr>
                                        <p:cTn id="155" dur="166" decel="50000">
                                          <p:stCondLst>
                                            <p:cond delay="676"/>
                                          </p:stCondLst>
                                        </p:cTn>
                                        <p:tgtEl>
                                          <p:spTgt spid="3">
                                            <p:txEl>
                                              <p:pRg st="6" end="6"/>
                                            </p:txEl>
                                          </p:spTgt>
                                        </p:tgtEl>
                                      </p:cBhvr>
                                      <p:to x="100000" y="100000"/>
                                    </p:animScale>
                                    <p:animScale>
                                      <p:cBhvr>
                                        <p:cTn id="156" dur="26">
                                          <p:stCondLst>
                                            <p:cond delay="1312"/>
                                          </p:stCondLst>
                                        </p:cTn>
                                        <p:tgtEl>
                                          <p:spTgt spid="3">
                                            <p:txEl>
                                              <p:pRg st="6" end="6"/>
                                            </p:txEl>
                                          </p:spTgt>
                                        </p:tgtEl>
                                      </p:cBhvr>
                                      <p:to x="100000" y="80000"/>
                                    </p:animScale>
                                    <p:animScale>
                                      <p:cBhvr>
                                        <p:cTn id="157" dur="166" decel="50000">
                                          <p:stCondLst>
                                            <p:cond delay="1338"/>
                                          </p:stCondLst>
                                        </p:cTn>
                                        <p:tgtEl>
                                          <p:spTgt spid="3">
                                            <p:txEl>
                                              <p:pRg st="6" end="6"/>
                                            </p:txEl>
                                          </p:spTgt>
                                        </p:tgtEl>
                                      </p:cBhvr>
                                      <p:to x="100000" y="100000"/>
                                    </p:animScale>
                                    <p:animScale>
                                      <p:cBhvr>
                                        <p:cTn id="158" dur="26">
                                          <p:stCondLst>
                                            <p:cond delay="1642"/>
                                          </p:stCondLst>
                                        </p:cTn>
                                        <p:tgtEl>
                                          <p:spTgt spid="3">
                                            <p:txEl>
                                              <p:pRg st="6" end="6"/>
                                            </p:txEl>
                                          </p:spTgt>
                                        </p:tgtEl>
                                      </p:cBhvr>
                                      <p:to x="100000" y="90000"/>
                                    </p:animScale>
                                    <p:animScale>
                                      <p:cBhvr>
                                        <p:cTn id="159" dur="166" decel="50000">
                                          <p:stCondLst>
                                            <p:cond delay="1668"/>
                                          </p:stCondLst>
                                        </p:cTn>
                                        <p:tgtEl>
                                          <p:spTgt spid="3">
                                            <p:txEl>
                                              <p:pRg st="6" end="6"/>
                                            </p:txEl>
                                          </p:spTgt>
                                        </p:tgtEl>
                                      </p:cBhvr>
                                      <p:to x="100000" y="100000"/>
                                    </p:animScale>
                                    <p:animScale>
                                      <p:cBhvr>
                                        <p:cTn id="160" dur="26">
                                          <p:stCondLst>
                                            <p:cond delay="1808"/>
                                          </p:stCondLst>
                                        </p:cTn>
                                        <p:tgtEl>
                                          <p:spTgt spid="3">
                                            <p:txEl>
                                              <p:pRg st="6" end="6"/>
                                            </p:txEl>
                                          </p:spTgt>
                                        </p:tgtEl>
                                      </p:cBhvr>
                                      <p:to x="100000" y="95000"/>
                                    </p:animScale>
                                    <p:animScale>
                                      <p:cBhvr>
                                        <p:cTn id="161" dur="166" decel="50000">
                                          <p:stCondLst>
                                            <p:cond delay="1834"/>
                                          </p:stCondLst>
                                        </p:cTn>
                                        <p:tgtEl>
                                          <p:spTgt spid="3">
                                            <p:txEl>
                                              <p:pRg st="6" end="6"/>
                                            </p:txEl>
                                          </p:spTgt>
                                        </p:tgtEl>
                                      </p:cBhvr>
                                      <p:to x="100000" y="100000"/>
                                    </p:animScale>
                                  </p:childTnLst>
                                </p:cTn>
                              </p:par>
                            </p:childTnLst>
                          </p:cTn>
                        </p:par>
                      </p:childTnLst>
                    </p:cTn>
                  </p:par>
                  <p:par>
                    <p:cTn id="162" fill="hold">
                      <p:stCondLst>
                        <p:cond delay="indefinite"/>
                      </p:stCondLst>
                      <p:childTnLst>
                        <p:par>
                          <p:cTn id="163" fill="hold">
                            <p:stCondLst>
                              <p:cond delay="0"/>
                            </p:stCondLst>
                            <p:childTnLst>
                              <p:par>
                                <p:cTn id="164" presetID="26" presetClass="entr" presetSubtype="0" fill="hold" grpId="0" nodeType="clickEffect">
                                  <p:stCondLst>
                                    <p:cond delay="0"/>
                                  </p:stCondLst>
                                  <p:childTnLst>
                                    <p:set>
                                      <p:cBhvr>
                                        <p:cTn id="165" dur="1" fill="hold">
                                          <p:stCondLst>
                                            <p:cond delay="0"/>
                                          </p:stCondLst>
                                        </p:cTn>
                                        <p:tgtEl>
                                          <p:spTgt spid="3">
                                            <p:txEl>
                                              <p:pRg st="7" end="7"/>
                                            </p:txEl>
                                          </p:spTgt>
                                        </p:tgtEl>
                                        <p:attrNameLst>
                                          <p:attrName>style.visibility</p:attrName>
                                        </p:attrNameLst>
                                      </p:cBhvr>
                                      <p:to>
                                        <p:strVal val="visible"/>
                                      </p:to>
                                    </p:set>
                                    <p:animEffect transition="in" filter="wipe(down)">
                                      <p:cBhvr>
                                        <p:cTn id="166" dur="580">
                                          <p:stCondLst>
                                            <p:cond delay="0"/>
                                          </p:stCondLst>
                                        </p:cTn>
                                        <p:tgtEl>
                                          <p:spTgt spid="3">
                                            <p:txEl>
                                              <p:pRg st="7" end="7"/>
                                            </p:txEl>
                                          </p:spTgt>
                                        </p:tgtEl>
                                      </p:cBhvr>
                                    </p:animEffect>
                                    <p:anim calcmode="lin" valueType="num">
                                      <p:cBhvr>
                                        <p:cTn id="167"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68"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69"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70"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71"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72" dur="26">
                                          <p:stCondLst>
                                            <p:cond delay="650"/>
                                          </p:stCondLst>
                                        </p:cTn>
                                        <p:tgtEl>
                                          <p:spTgt spid="3">
                                            <p:txEl>
                                              <p:pRg st="7" end="7"/>
                                            </p:txEl>
                                          </p:spTgt>
                                        </p:tgtEl>
                                      </p:cBhvr>
                                      <p:to x="100000" y="60000"/>
                                    </p:animScale>
                                    <p:animScale>
                                      <p:cBhvr>
                                        <p:cTn id="173" dur="166" decel="50000">
                                          <p:stCondLst>
                                            <p:cond delay="676"/>
                                          </p:stCondLst>
                                        </p:cTn>
                                        <p:tgtEl>
                                          <p:spTgt spid="3">
                                            <p:txEl>
                                              <p:pRg st="7" end="7"/>
                                            </p:txEl>
                                          </p:spTgt>
                                        </p:tgtEl>
                                      </p:cBhvr>
                                      <p:to x="100000" y="100000"/>
                                    </p:animScale>
                                    <p:animScale>
                                      <p:cBhvr>
                                        <p:cTn id="174" dur="26">
                                          <p:stCondLst>
                                            <p:cond delay="1312"/>
                                          </p:stCondLst>
                                        </p:cTn>
                                        <p:tgtEl>
                                          <p:spTgt spid="3">
                                            <p:txEl>
                                              <p:pRg st="7" end="7"/>
                                            </p:txEl>
                                          </p:spTgt>
                                        </p:tgtEl>
                                      </p:cBhvr>
                                      <p:to x="100000" y="80000"/>
                                    </p:animScale>
                                    <p:animScale>
                                      <p:cBhvr>
                                        <p:cTn id="175" dur="166" decel="50000">
                                          <p:stCondLst>
                                            <p:cond delay="1338"/>
                                          </p:stCondLst>
                                        </p:cTn>
                                        <p:tgtEl>
                                          <p:spTgt spid="3">
                                            <p:txEl>
                                              <p:pRg st="7" end="7"/>
                                            </p:txEl>
                                          </p:spTgt>
                                        </p:tgtEl>
                                      </p:cBhvr>
                                      <p:to x="100000" y="100000"/>
                                    </p:animScale>
                                    <p:animScale>
                                      <p:cBhvr>
                                        <p:cTn id="176" dur="26">
                                          <p:stCondLst>
                                            <p:cond delay="1642"/>
                                          </p:stCondLst>
                                        </p:cTn>
                                        <p:tgtEl>
                                          <p:spTgt spid="3">
                                            <p:txEl>
                                              <p:pRg st="7" end="7"/>
                                            </p:txEl>
                                          </p:spTgt>
                                        </p:tgtEl>
                                      </p:cBhvr>
                                      <p:to x="100000" y="90000"/>
                                    </p:animScale>
                                    <p:animScale>
                                      <p:cBhvr>
                                        <p:cTn id="177" dur="166" decel="50000">
                                          <p:stCondLst>
                                            <p:cond delay="1668"/>
                                          </p:stCondLst>
                                        </p:cTn>
                                        <p:tgtEl>
                                          <p:spTgt spid="3">
                                            <p:txEl>
                                              <p:pRg st="7" end="7"/>
                                            </p:txEl>
                                          </p:spTgt>
                                        </p:tgtEl>
                                      </p:cBhvr>
                                      <p:to x="100000" y="100000"/>
                                    </p:animScale>
                                    <p:animScale>
                                      <p:cBhvr>
                                        <p:cTn id="178" dur="26">
                                          <p:stCondLst>
                                            <p:cond delay="1808"/>
                                          </p:stCondLst>
                                        </p:cTn>
                                        <p:tgtEl>
                                          <p:spTgt spid="3">
                                            <p:txEl>
                                              <p:pRg st="7" end="7"/>
                                            </p:txEl>
                                          </p:spTgt>
                                        </p:tgtEl>
                                      </p:cBhvr>
                                      <p:to x="100000" y="95000"/>
                                    </p:animScale>
                                    <p:animScale>
                                      <p:cBhvr>
                                        <p:cTn id="179" dur="166" decel="50000">
                                          <p:stCondLst>
                                            <p:cond delay="1834"/>
                                          </p:stCondLst>
                                        </p:cTn>
                                        <p:tgtEl>
                                          <p:spTgt spid="3">
                                            <p:txEl>
                                              <p:pRg st="7" end="7"/>
                                            </p:txEl>
                                          </p:spTgt>
                                        </p:tgtEl>
                                      </p:cBhvr>
                                      <p:to x="100000" y="100000"/>
                                    </p:animScale>
                                  </p:childTnLst>
                                </p:cTn>
                              </p:par>
                            </p:childTnLst>
                          </p:cTn>
                        </p:par>
                      </p:childTnLst>
                    </p:cTn>
                  </p:par>
                  <p:par>
                    <p:cTn id="180" fill="hold">
                      <p:stCondLst>
                        <p:cond delay="indefinite"/>
                      </p:stCondLst>
                      <p:childTnLst>
                        <p:par>
                          <p:cTn id="181" fill="hold">
                            <p:stCondLst>
                              <p:cond delay="0"/>
                            </p:stCondLst>
                            <p:childTnLst>
                              <p:par>
                                <p:cTn id="182" presetID="26" presetClass="entr" presetSubtype="0" fill="hold" grpId="0" nodeType="clickEffect">
                                  <p:stCondLst>
                                    <p:cond delay="0"/>
                                  </p:stCondLst>
                                  <p:childTnLst>
                                    <p:set>
                                      <p:cBhvr>
                                        <p:cTn id="183" dur="1" fill="hold">
                                          <p:stCondLst>
                                            <p:cond delay="0"/>
                                          </p:stCondLst>
                                        </p:cTn>
                                        <p:tgtEl>
                                          <p:spTgt spid="3">
                                            <p:txEl>
                                              <p:pRg st="8" end="8"/>
                                            </p:txEl>
                                          </p:spTgt>
                                        </p:tgtEl>
                                        <p:attrNameLst>
                                          <p:attrName>style.visibility</p:attrName>
                                        </p:attrNameLst>
                                      </p:cBhvr>
                                      <p:to>
                                        <p:strVal val="visible"/>
                                      </p:to>
                                    </p:set>
                                    <p:animEffect transition="in" filter="wipe(down)">
                                      <p:cBhvr>
                                        <p:cTn id="184" dur="580">
                                          <p:stCondLst>
                                            <p:cond delay="0"/>
                                          </p:stCondLst>
                                        </p:cTn>
                                        <p:tgtEl>
                                          <p:spTgt spid="3">
                                            <p:txEl>
                                              <p:pRg st="8" end="8"/>
                                            </p:txEl>
                                          </p:spTgt>
                                        </p:tgtEl>
                                      </p:cBhvr>
                                    </p:animEffect>
                                    <p:anim calcmode="lin" valueType="num">
                                      <p:cBhvr>
                                        <p:cTn id="185"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86"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87"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88"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89"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90" dur="26">
                                          <p:stCondLst>
                                            <p:cond delay="650"/>
                                          </p:stCondLst>
                                        </p:cTn>
                                        <p:tgtEl>
                                          <p:spTgt spid="3">
                                            <p:txEl>
                                              <p:pRg st="8" end="8"/>
                                            </p:txEl>
                                          </p:spTgt>
                                        </p:tgtEl>
                                      </p:cBhvr>
                                      <p:to x="100000" y="60000"/>
                                    </p:animScale>
                                    <p:animScale>
                                      <p:cBhvr>
                                        <p:cTn id="191" dur="166" decel="50000">
                                          <p:stCondLst>
                                            <p:cond delay="676"/>
                                          </p:stCondLst>
                                        </p:cTn>
                                        <p:tgtEl>
                                          <p:spTgt spid="3">
                                            <p:txEl>
                                              <p:pRg st="8" end="8"/>
                                            </p:txEl>
                                          </p:spTgt>
                                        </p:tgtEl>
                                      </p:cBhvr>
                                      <p:to x="100000" y="100000"/>
                                    </p:animScale>
                                    <p:animScale>
                                      <p:cBhvr>
                                        <p:cTn id="192" dur="26">
                                          <p:stCondLst>
                                            <p:cond delay="1312"/>
                                          </p:stCondLst>
                                        </p:cTn>
                                        <p:tgtEl>
                                          <p:spTgt spid="3">
                                            <p:txEl>
                                              <p:pRg st="8" end="8"/>
                                            </p:txEl>
                                          </p:spTgt>
                                        </p:tgtEl>
                                      </p:cBhvr>
                                      <p:to x="100000" y="80000"/>
                                    </p:animScale>
                                    <p:animScale>
                                      <p:cBhvr>
                                        <p:cTn id="193" dur="166" decel="50000">
                                          <p:stCondLst>
                                            <p:cond delay="1338"/>
                                          </p:stCondLst>
                                        </p:cTn>
                                        <p:tgtEl>
                                          <p:spTgt spid="3">
                                            <p:txEl>
                                              <p:pRg st="8" end="8"/>
                                            </p:txEl>
                                          </p:spTgt>
                                        </p:tgtEl>
                                      </p:cBhvr>
                                      <p:to x="100000" y="100000"/>
                                    </p:animScale>
                                    <p:animScale>
                                      <p:cBhvr>
                                        <p:cTn id="194" dur="26">
                                          <p:stCondLst>
                                            <p:cond delay="1642"/>
                                          </p:stCondLst>
                                        </p:cTn>
                                        <p:tgtEl>
                                          <p:spTgt spid="3">
                                            <p:txEl>
                                              <p:pRg st="8" end="8"/>
                                            </p:txEl>
                                          </p:spTgt>
                                        </p:tgtEl>
                                      </p:cBhvr>
                                      <p:to x="100000" y="90000"/>
                                    </p:animScale>
                                    <p:animScale>
                                      <p:cBhvr>
                                        <p:cTn id="195" dur="166" decel="50000">
                                          <p:stCondLst>
                                            <p:cond delay="1668"/>
                                          </p:stCondLst>
                                        </p:cTn>
                                        <p:tgtEl>
                                          <p:spTgt spid="3">
                                            <p:txEl>
                                              <p:pRg st="8" end="8"/>
                                            </p:txEl>
                                          </p:spTgt>
                                        </p:tgtEl>
                                      </p:cBhvr>
                                      <p:to x="100000" y="100000"/>
                                    </p:animScale>
                                    <p:animScale>
                                      <p:cBhvr>
                                        <p:cTn id="196" dur="26">
                                          <p:stCondLst>
                                            <p:cond delay="1808"/>
                                          </p:stCondLst>
                                        </p:cTn>
                                        <p:tgtEl>
                                          <p:spTgt spid="3">
                                            <p:txEl>
                                              <p:pRg st="8" end="8"/>
                                            </p:txEl>
                                          </p:spTgt>
                                        </p:tgtEl>
                                      </p:cBhvr>
                                      <p:to x="100000" y="95000"/>
                                    </p:animScale>
                                    <p:animScale>
                                      <p:cBhvr>
                                        <p:cTn id="197"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0"/>
            <a:ext cx="6629400" cy="1143000"/>
          </a:xfrm>
        </p:spPr>
        <p:txBody>
          <a:bodyPr>
            <a:normAutofit/>
          </a:bodyPr>
          <a:lstStyle/>
          <a:p>
            <a:pPr fontAlgn="auto">
              <a:spcAft>
                <a:spcPts val="0"/>
              </a:spcAft>
              <a:defRPr/>
            </a:pPr>
            <a:r>
              <a:rPr lang="fr-FR" sz="2800" dirty="0" smtClean="0">
                <a:solidFill>
                  <a:schemeClr val="accent5">
                    <a:lumMod val="75000"/>
                  </a:schemeClr>
                </a:solidFill>
              </a:rPr>
              <a:t>Rédaction du compte rendu (3/3):</a:t>
            </a:r>
            <a:endParaRPr lang="ar-DZ" sz="2800" dirty="0">
              <a:solidFill>
                <a:schemeClr val="accent5">
                  <a:lumMod val="75000"/>
                </a:schemeClr>
              </a:solidFill>
            </a:endParaRPr>
          </a:p>
        </p:txBody>
      </p:sp>
      <p:sp>
        <p:nvSpPr>
          <p:cNvPr id="3" name="Espace réservé du contenu 2"/>
          <p:cNvSpPr>
            <a:spLocks noGrp="1"/>
          </p:cNvSpPr>
          <p:nvPr>
            <p:ph idx="1"/>
          </p:nvPr>
        </p:nvSpPr>
        <p:spPr>
          <a:xfrm>
            <a:off x="0" y="0"/>
            <a:ext cx="9144000" cy="6858000"/>
          </a:xfrm>
        </p:spPr>
        <p:txBody>
          <a:bodyPr>
            <a:normAutofit fontScale="92500" lnSpcReduction="20000"/>
          </a:bodyPr>
          <a:lstStyle/>
          <a:p>
            <a:pPr fontAlgn="auto">
              <a:spcAft>
                <a:spcPts val="0"/>
              </a:spcAft>
              <a:buFont typeface="Wingdings" pitchFamily="2" charset="2"/>
              <a:buNone/>
              <a:defRPr/>
            </a:pPr>
            <a:endParaRPr lang="fr-FR" dirty="0" smtClean="0"/>
          </a:p>
          <a:p>
            <a:pPr fontAlgn="auto">
              <a:spcAft>
                <a:spcPts val="0"/>
              </a:spcAft>
              <a:buFont typeface="Wingdings" pitchFamily="2" charset="2"/>
              <a:buNone/>
              <a:defRPr/>
            </a:pPr>
            <a:endParaRPr lang="fr-FR" dirty="0" smtClean="0"/>
          </a:p>
          <a:p>
            <a:pPr fontAlgn="auto">
              <a:spcAft>
                <a:spcPts val="0"/>
              </a:spcAft>
              <a:buFont typeface="Wingdings" pitchFamily="2" charset="2"/>
              <a:buNone/>
              <a:defRPr/>
            </a:pPr>
            <a:r>
              <a:rPr lang="fr-FR" b="1" dirty="0" smtClean="0">
                <a:effectLst/>
              </a:rPr>
              <a:t>      Il doit être rédigé le plus rapidement possible, pour éviter de perdre des informations, pour contribuer à l'application des décisions prises, etc.</a:t>
            </a:r>
          </a:p>
          <a:p>
            <a:pPr fontAlgn="auto">
              <a:spcAft>
                <a:spcPts val="0"/>
              </a:spcAft>
              <a:buFont typeface="Wingdings" pitchFamily="2" charset="2"/>
              <a:buNone/>
              <a:defRPr/>
            </a:pPr>
            <a:r>
              <a:rPr lang="fr-FR" b="1" dirty="0" smtClean="0">
                <a:effectLst/>
              </a:rPr>
              <a:t>       Avant de diffuser le compte rendu, il est parfois nécessaire de le faire valider par les participants (ou par la hiérarchie) qui peuvent ainsi, au préalable, le vérifier ou l'amender.</a:t>
            </a:r>
          </a:p>
          <a:p>
            <a:pPr>
              <a:buNone/>
            </a:pPr>
            <a:r>
              <a:rPr lang="fr-FR" b="1" dirty="0" smtClean="0">
                <a:effectLst/>
              </a:rPr>
              <a:t>       La rédaction d’un compte rendu de réunion est primordial pour l’avancée d’une équipe de travail. Il permettra de contrôler l’avancée du travail mais aussi de repérer ce qui se jouent comme relations entre ses membres. La qualité de la transcription des débats permettra à l’animateur de mieux connaître les personnes avec lesquelles il travaille et pourra donc améliorer l’animation de ses réunions.</a:t>
            </a:r>
          </a:p>
          <a:p>
            <a:pPr fontAlgn="auto">
              <a:spcAft>
                <a:spcPts val="0"/>
              </a:spcAft>
              <a:buFont typeface="Wingdings" pitchFamily="2" charset="2"/>
              <a:buNone/>
              <a:defRPr/>
            </a:pPr>
            <a:endParaRPr lang="fr-FR" b="1" dirty="0" smtClean="0">
              <a:effectLst/>
            </a:endParaRPr>
          </a:p>
          <a:p>
            <a:pPr fontAlgn="auto">
              <a:spcAft>
                <a:spcPts val="0"/>
              </a:spcAft>
              <a:defRPr/>
            </a:pPr>
            <a:endParaRPr lang="ar-DZ" dirty="0">
              <a:effectLst/>
            </a:endParaRPr>
          </a:p>
        </p:txBody>
      </p:sp>
      <p:sp>
        <p:nvSpPr>
          <p:cNvPr id="4" name="Ellipse 3"/>
          <p:cNvSpPr/>
          <p:nvPr/>
        </p:nvSpPr>
        <p:spPr>
          <a:xfrm>
            <a:off x="7929586" y="5715016"/>
            <a:ext cx="928694" cy="785818"/>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smtClean="0">
                <a:solidFill>
                  <a:schemeClr val="accent3">
                    <a:lumMod val="75000"/>
                  </a:schemeClr>
                </a:solidFill>
              </a:rPr>
              <a:t>17</a:t>
            </a:r>
            <a:endParaRPr lang="fr-FR" sz="2800" b="1" dirty="0">
              <a:solidFill>
                <a:schemeClr val="accent3">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1"/>
                                          </p:val>
                                        </p:tav>
                                        <p:tav tm="100000">
                                          <p:val>
                                            <p:strVal val="#ppt_x"/>
                                          </p:val>
                                        </p:tav>
                                      </p:tavLst>
                                    </p:anim>
                                    <p:anim calcmode="lin" valueType="num">
                                      <p:cBhvr>
                                        <p:cTn id="17"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wipe(down)">
                                      <p:cBhvr>
                                        <p:cTn id="22" dur="580">
                                          <p:stCondLst>
                                            <p:cond delay="0"/>
                                          </p:stCondLst>
                                        </p:cTn>
                                        <p:tgtEl>
                                          <p:spTgt spid="3">
                                            <p:bg/>
                                          </p:spTgt>
                                        </p:tgtEl>
                                      </p:cBhvr>
                                    </p:animEffect>
                                    <p:anim calcmode="lin" valueType="num">
                                      <p:cBhvr>
                                        <p:cTn id="23"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bg/>
                                          </p:spTgt>
                                        </p:tgtEl>
                                      </p:cBhvr>
                                      <p:to x="100000" y="60000"/>
                                    </p:animScale>
                                    <p:animScale>
                                      <p:cBhvr>
                                        <p:cTn id="29" dur="166" decel="50000">
                                          <p:stCondLst>
                                            <p:cond delay="676"/>
                                          </p:stCondLst>
                                        </p:cTn>
                                        <p:tgtEl>
                                          <p:spTgt spid="3">
                                            <p:bg/>
                                          </p:spTgt>
                                        </p:tgtEl>
                                      </p:cBhvr>
                                      <p:to x="100000" y="100000"/>
                                    </p:animScale>
                                    <p:animScale>
                                      <p:cBhvr>
                                        <p:cTn id="30" dur="26">
                                          <p:stCondLst>
                                            <p:cond delay="1312"/>
                                          </p:stCondLst>
                                        </p:cTn>
                                        <p:tgtEl>
                                          <p:spTgt spid="3">
                                            <p:bg/>
                                          </p:spTgt>
                                        </p:tgtEl>
                                      </p:cBhvr>
                                      <p:to x="100000" y="80000"/>
                                    </p:animScale>
                                    <p:animScale>
                                      <p:cBhvr>
                                        <p:cTn id="31" dur="166" decel="50000">
                                          <p:stCondLst>
                                            <p:cond delay="1338"/>
                                          </p:stCondLst>
                                        </p:cTn>
                                        <p:tgtEl>
                                          <p:spTgt spid="3">
                                            <p:bg/>
                                          </p:spTgt>
                                        </p:tgtEl>
                                      </p:cBhvr>
                                      <p:to x="100000" y="100000"/>
                                    </p:animScale>
                                    <p:animScale>
                                      <p:cBhvr>
                                        <p:cTn id="32" dur="26">
                                          <p:stCondLst>
                                            <p:cond delay="1642"/>
                                          </p:stCondLst>
                                        </p:cTn>
                                        <p:tgtEl>
                                          <p:spTgt spid="3">
                                            <p:bg/>
                                          </p:spTgt>
                                        </p:tgtEl>
                                      </p:cBhvr>
                                      <p:to x="100000" y="90000"/>
                                    </p:animScale>
                                    <p:animScale>
                                      <p:cBhvr>
                                        <p:cTn id="33" dur="166" decel="50000">
                                          <p:stCondLst>
                                            <p:cond delay="1668"/>
                                          </p:stCondLst>
                                        </p:cTn>
                                        <p:tgtEl>
                                          <p:spTgt spid="3">
                                            <p:bg/>
                                          </p:spTgt>
                                        </p:tgtEl>
                                      </p:cBhvr>
                                      <p:to x="100000" y="100000"/>
                                    </p:animScale>
                                    <p:animScale>
                                      <p:cBhvr>
                                        <p:cTn id="34" dur="26">
                                          <p:stCondLst>
                                            <p:cond delay="1808"/>
                                          </p:stCondLst>
                                        </p:cTn>
                                        <p:tgtEl>
                                          <p:spTgt spid="3">
                                            <p:bg/>
                                          </p:spTgt>
                                        </p:tgtEl>
                                      </p:cBhvr>
                                      <p:to x="100000" y="95000"/>
                                    </p:animScale>
                                    <p:animScale>
                                      <p:cBhvr>
                                        <p:cTn id="35" dur="166" decel="50000">
                                          <p:stCondLst>
                                            <p:cond delay="1834"/>
                                          </p:stCondLst>
                                        </p:cTn>
                                        <p:tgtEl>
                                          <p:spTgt spid="3">
                                            <p:bg/>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wipe(down)">
                                      <p:cBhvr>
                                        <p:cTn id="40" dur="580">
                                          <p:stCondLst>
                                            <p:cond delay="0"/>
                                          </p:stCondLst>
                                        </p:cTn>
                                        <p:tgtEl>
                                          <p:spTgt spid="3">
                                            <p:txEl>
                                              <p:pRg st="2" end="2"/>
                                            </p:txEl>
                                          </p:spTgt>
                                        </p:tgtEl>
                                      </p:cBhvr>
                                    </p:animEffect>
                                    <p:anim calcmode="lin" valueType="num">
                                      <p:cBhvr>
                                        <p:cTn id="41"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2" end="2"/>
                                            </p:txEl>
                                          </p:spTgt>
                                        </p:tgtEl>
                                      </p:cBhvr>
                                      <p:to x="100000" y="60000"/>
                                    </p:animScale>
                                    <p:animScale>
                                      <p:cBhvr>
                                        <p:cTn id="47" dur="166" decel="50000">
                                          <p:stCondLst>
                                            <p:cond delay="676"/>
                                          </p:stCondLst>
                                        </p:cTn>
                                        <p:tgtEl>
                                          <p:spTgt spid="3">
                                            <p:txEl>
                                              <p:pRg st="2" end="2"/>
                                            </p:txEl>
                                          </p:spTgt>
                                        </p:tgtEl>
                                      </p:cBhvr>
                                      <p:to x="100000" y="100000"/>
                                    </p:animScale>
                                    <p:animScale>
                                      <p:cBhvr>
                                        <p:cTn id="48" dur="26">
                                          <p:stCondLst>
                                            <p:cond delay="1312"/>
                                          </p:stCondLst>
                                        </p:cTn>
                                        <p:tgtEl>
                                          <p:spTgt spid="3">
                                            <p:txEl>
                                              <p:pRg st="2" end="2"/>
                                            </p:txEl>
                                          </p:spTgt>
                                        </p:tgtEl>
                                      </p:cBhvr>
                                      <p:to x="100000" y="80000"/>
                                    </p:animScale>
                                    <p:animScale>
                                      <p:cBhvr>
                                        <p:cTn id="49" dur="166" decel="50000">
                                          <p:stCondLst>
                                            <p:cond delay="1338"/>
                                          </p:stCondLst>
                                        </p:cTn>
                                        <p:tgtEl>
                                          <p:spTgt spid="3">
                                            <p:txEl>
                                              <p:pRg st="2" end="2"/>
                                            </p:txEl>
                                          </p:spTgt>
                                        </p:tgtEl>
                                      </p:cBhvr>
                                      <p:to x="100000" y="100000"/>
                                    </p:animScale>
                                    <p:animScale>
                                      <p:cBhvr>
                                        <p:cTn id="50" dur="26">
                                          <p:stCondLst>
                                            <p:cond delay="1642"/>
                                          </p:stCondLst>
                                        </p:cTn>
                                        <p:tgtEl>
                                          <p:spTgt spid="3">
                                            <p:txEl>
                                              <p:pRg st="2" end="2"/>
                                            </p:txEl>
                                          </p:spTgt>
                                        </p:tgtEl>
                                      </p:cBhvr>
                                      <p:to x="100000" y="90000"/>
                                    </p:animScale>
                                    <p:animScale>
                                      <p:cBhvr>
                                        <p:cTn id="51" dur="166" decel="50000">
                                          <p:stCondLst>
                                            <p:cond delay="1668"/>
                                          </p:stCondLst>
                                        </p:cTn>
                                        <p:tgtEl>
                                          <p:spTgt spid="3">
                                            <p:txEl>
                                              <p:pRg st="2" end="2"/>
                                            </p:txEl>
                                          </p:spTgt>
                                        </p:tgtEl>
                                      </p:cBhvr>
                                      <p:to x="100000" y="100000"/>
                                    </p:animScale>
                                    <p:animScale>
                                      <p:cBhvr>
                                        <p:cTn id="52" dur="26">
                                          <p:stCondLst>
                                            <p:cond delay="1808"/>
                                          </p:stCondLst>
                                        </p:cTn>
                                        <p:tgtEl>
                                          <p:spTgt spid="3">
                                            <p:txEl>
                                              <p:pRg st="2" end="2"/>
                                            </p:txEl>
                                          </p:spTgt>
                                        </p:tgtEl>
                                      </p:cBhvr>
                                      <p:to x="100000" y="95000"/>
                                    </p:animScale>
                                    <p:animScale>
                                      <p:cBhvr>
                                        <p:cTn id="53" dur="166" decel="50000">
                                          <p:stCondLst>
                                            <p:cond delay="1834"/>
                                          </p:stCondLst>
                                        </p:cTn>
                                        <p:tgtEl>
                                          <p:spTgt spid="3">
                                            <p:txEl>
                                              <p:pRg st="2" end="2"/>
                                            </p:txEl>
                                          </p:spTgt>
                                        </p:tgtEl>
                                      </p:cBhvr>
                                      <p:to x="100000" y="100000"/>
                                    </p:animScale>
                                  </p:childTnLst>
                                </p:cTn>
                              </p:par>
                            </p:childTnLst>
                          </p:cTn>
                        </p:par>
                      </p:childTnLst>
                    </p:cTn>
                  </p:par>
                  <p:par>
                    <p:cTn id="54" fill="hold">
                      <p:stCondLst>
                        <p:cond delay="indefinite"/>
                      </p:stCondLst>
                      <p:childTnLst>
                        <p:par>
                          <p:cTn id="55" fill="hold">
                            <p:stCondLst>
                              <p:cond delay="0"/>
                            </p:stCondLst>
                            <p:childTnLst>
                              <p:par>
                                <p:cTn id="56" presetID="26" presetClass="entr" presetSubtype="0" fill="hold" grpId="0" nodeType="clickEffect">
                                  <p:stCondLst>
                                    <p:cond delay="0"/>
                                  </p:stCondLst>
                                  <p:childTnLst>
                                    <p:set>
                                      <p:cBhvr>
                                        <p:cTn id="57" dur="1" fill="hold">
                                          <p:stCondLst>
                                            <p:cond delay="0"/>
                                          </p:stCondLst>
                                        </p:cTn>
                                        <p:tgtEl>
                                          <p:spTgt spid="3">
                                            <p:txEl>
                                              <p:pRg st="3" end="3"/>
                                            </p:txEl>
                                          </p:spTgt>
                                        </p:tgtEl>
                                        <p:attrNameLst>
                                          <p:attrName>style.visibility</p:attrName>
                                        </p:attrNameLst>
                                      </p:cBhvr>
                                      <p:to>
                                        <p:strVal val="visible"/>
                                      </p:to>
                                    </p:set>
                                    <p:animEffect transition="in" filter="wipe(down)">
                                      <p:cBhvr>
                                        <p:cTn id="58" dur="580">
                                          <p:stCondLst>
                                            <p:cond delay="0"/>
                                          </p:stCondLst>
                                        </p:cTn>
                                        <p:tgtEl>
                                          <p:spTgt spid="3">
                                            <p:txEl>
                                              <p:pRg st="3" end="3"/>
                                            </p:txEl>
                                          </p:spTgt>
                                        </p:tgtEl>
                                      </p:cBhvr>
                                    </p:animEffect>
                                    <p:anim calcmode="lin" valueType="num">
                                      <p:cBhvr>
                                        <p:cTn id="59"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3" end="3"/>
                                            </p:txEl>
                                          </p:spTgt>
                                        </p:tgtEl>
                                      </p:cBhvr>
                                      <p:to x="100000" y="60000"/>
                                    </p:animScale>
                                    <p:animScale>
                                      <p:cBhvr>
                                        <p:cTn id="65" dur="166" decel="50000">
                                          <p:stCondLst>
                                            <p:cond delay="676"/>
                                          </p:stCondLst>
                                        </p:cTn>
                                        <p:tgtEl>
                                          <p:spTgt spid="3">
                                            <p:txEl>
                                              <p:pRg st="3" end="3"/>
                                            </p:txEl>
                                          </p:spTgt>
                                        </p:tgtEl>
                                      </p:cBhvr>
                                      <p:to x="100000" y="100000"/>
                                    </p:animScale>
                                    <p:animScale>
                                      <p:cBhvr>
                                        <p:cTn id="66" dur="26">
                                          <p:stCondLst>
                                            <p:cond delay="1312"/>
                                          </p:stCondLst>
                                        </p:cTn>
                                        <p:tgtEl>
                                          <p:spTgt spid="3">
                                            <p:txEl>
                                              <p:pRg st="3" end="3"/>
                                            </p:txEl>
                                          </p:spTgt>
                                        </p:tgtEl>
                                      </p:cBhvr>
                                      <p:to x="100000" y="80000"/>
                                    </p:animScale>
                                    <p:animScale>
                                      <p:cBhvr>
                                        <p:cTn id="67" dur="166" decel="50000">
                                          <p:stCondLst>
                                            <p:cond delay="1338"/>
                                          </p:stCondLst>
                                        </p:cTn>
                                        <p:tgtEl>
                                          <p:spTgt spid="3">
                                            <p:txEl>
                                              <p:pRg st="3" end="3"/>
                                            </p:txEl>
                                          </p:spTgt>
                                        </p:tgtEl>
                                      </p:cBhvr>
                                      <p:to x="100000" y="100000"/>
                                    </p:animScale>
                                    <p:animScale>
                                      <p:cBhvr>
                                        <p:cTn id="68" dur="26">
                                          <p:stCondLst>
                                            <p:cond delay="1642"/>
                                          </p:stCondLst>
                                        </p:cTn>
                                        <p:tgtEl>
                                          <p:spTgt spid="3">
                                            <p:txEl>
                                              <p:pRg st="3" end="3"/>
                                            </p:txEl>
                                          </p:spTgt>
                                        </p:tgtEl>
                                      </p:cBhvr>
                                      <p:to x="100000" y="90000"/>
                                    </p:animScale>
                                    <p:animScale>
                                      <p:cBhvr>
                                        <p:cTn id="69" dur="166" decel="50000">
                                          <p:stCondLst>
                                            <p:cond delay="1668"/>
                                          </p:stCondLst>
                                        </p:cTn>
                                        <p:tgtEl>
                                          <p:spTgt spid="3">
                                            <p:txEl>
                                              <p:pRg st="3" end="3"/>
                                            </p:txEl>
                                          </p:spTgt>
                                        </p:tgtEl>
                                      </p:cBhvr>
                                      <p:to x="100000" y="100000"/>
                                    </p:animScale>
                                    <p:animScale>
                                      <p:cBhvr>
                                        <p:cTn id="70" dur="26">
                                          <p:stCondLst>
                                            <p:cond delay="1808"/>
                                          </p:stCondLst>
                                        </p:cTn>
                                        <p:tgtEl>
                                          <p:spTgt spid="3">
                                            <p:txEl>
                                              <p:pRg st="3" end="3"/>
                                            </p:txEl>
                                          </p:spTgt>
                                        </p:tgtEl>
                                      </p:cBhvr>
                                      <p:to x="100000" y="95000"/>
                                    </p:animScale>
                                    <p:animScale>
                                      <p:cBhvr>
                                        <p:cTn id="71" dur="166" decel="50000">
                                          <p:stCondLst>
                                            <p:cond delay="1834"/>
                                          </p:stCondLst>
                                        </p:cTn>
                                        <p:tgtEl>
                                          <p:spTgt spid="3">
                                            <p:txEl>
                                              <p:pRg st="3" end="3"/>
                                            </p:txEl>
                                          </p:spTgt>
                                        </p:tgtEl>
                                      </p:cBhvr>
                                      <p:to x="100000" y="100000"/>
                                    </p:animScale>
                                  </p:childTnLst>
                                </p:cTn>
                              </p:par>
                            </p:childTnLst>
                          </p:cTn>
                        </p:par>
                      </p:childTnLst>
                    </p:cTn>
                  </p:par>
                  <p:par>
                    <p:cTn id="72" fill="hold">
                      <p:stCondLst>
                        <p:cond delay="indefinite"/>
                      </p:stCondLst>
                      <p:childTnLst>
                        <p:par>
                          <p:cTn id="73" fill="hold">
                            <p:stCondLst>
                              <p:cond delay="0"/>
                            </p:stCondLst>
                            <p:childTnLst>
                              <p:par>
                                <p:cTn id="74" presetID="26" presetClass="entr" presetSubtype="0" fill="hold" grpId="0" nodeType="clickEffect">
                                  <p:stCondLst>
                                    <p:cond delay="0"/>
                                  </p:stCondLst>
                                  <p:childTnLst>
                                    <p:set>
                                      <p:cBhvr>
                                        <p:cTn id="75" dur="1" fill="hold">
                                          <p:stCondLst>
                                            <p:cond delay="0"/>
                                          </p:stCondLst>
                                        </p:cTn>
                                        <p:tgtEl>
                                          <p:spTgt spid="3">
                                            <p:txEl>
                                              <p:pRg st="4" end="4"/>
                                            </p:txEl>
                                          </p:spTgt>
                                        </p:tgtEl>
                                        <p:attrNameLst>
                                          <p:attrName>style.visibility</p:attrName>
                                        </p:attrNameLst>
                                      </p:cBhvr>
                                      <p:to>
                                        <p:strVal val="visible"/>
                                      </p:to>
                                    </p:set>
                                    <p:animEffect transition="in" filter="wipe(down)">
                                      <p:cBhvr>
                                        <p:cTn id="76" dur="580">
                                          <p:stCondLst>
                                            <p:cond delay="0"/>
                                          </p:stCondLst>
                                        </p:cTn>
                                        <p:tgtEl>
                                          <p:spTgt spid="3">
                                            <p:txEl>
                                              <p:pRg st="4" end="4"/>
                                            </p:txEl>
                                          </p:spTgt>
                                        </p:tgtEl>
                                      </p:cBhvr>
                                    </p:animEffect>
                                    <p:anim calcmode="lin" valueType="num">
                                      <p:cBhvr>
                                        <p:cTn id="77"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2" dur="26">
                                          <p:stCondLst>
                                            <p:cond delay="650"/>
                                          </p:stCondLst>
                                        </p:cTn>
                                        <p:tgtEl>
                                          <p:spTgt spid="3">
                                            <p:txEl>
                                              <p:pRg st="4" end="4"/>
                                            </p:txEl>
                                          </p:spTgt>
                                        </p:tgtEl>
                                      </p:cBhvr>
                                      <p:to x="100000" y="60000"/>
                                    </p:animScale>
                                    <p:animScale>
                                      <p:cBhvr>
                                        <p:cTn id="83" dur="166" decel="50000">
                                          <p:stCondLst>
                                            <p:cond delay="676"/>
                                          </p:stCondLst>
                                        </p:cTn>
                                        <p:tgtEl>
                                          <p:spTgt spid="3">
                                            <p:txEl>
                                              <p:pRg st="4" end="4"/>
                                            </p:txEl>
                                          </p:spTgt>
                                        </p:tgtEl>
                                      </p:cBhvr>
                                      <p:to x="100000" y="100000"/>
                                    </p:animScale>
                                    <p:animScale>
                                      <p:cBhvr>
                                        <p:cTn id="84" dur="26">
                                          <p:stCondLst>
                                            <p:cond delay="1312"/>
                                          </p:stCondLst>
                                        </p:cTn>
                                        <p:tgtEl>
                                          <p:spTgt spid="3">
                                            <p:txEl>
                                              <p:pRg st="4" end="4"/>
                                            </p:txEl>
                                          </p:spTgt>
                                        </p:tgtEl>
                                      </p:cBhvr>
                                      <p:to x="100000" y="80000"/>
                                    </p:animScale>
                                    <p:animScale>
                                      <p:cBhvr>
                                        <p:cTn id="85" dur="166" decel="50000">
                                          <p:stCondLst>
                                            <p:cond delay="1338"/>
                                          </p:stCondLst>
                                        </p:cTn>
                                        <p:tgtEl>
                                          <p:spTgt spid="3">
                                            <p:txEl>
                                              <p:pRg st="4" end="4"/>
                                            </p:txEl>
                                          </p:spTgt>
                                        </p:tgtEl>
                                      </p:cBhvr>
                                      <p:to x="100000" y="100000"/>
                                    </p:animScale>
                                    <p:animScale>
                                      <p:cBhvr>
                                        <p:cTn id="86" dur="26">
                                          <p:stCondLst>
                                            <p:cond delay="1642"/>
                                          </p:stCondLst>
                                        </p:cTn>
                                        <p:tgtEl>
                                          <p:spTgt spid="3">
                                            <p:txEl>
                                              <p:pRg st="4" end="4"/>
                                            </p:txEl>
                                          </p:spTgt>
                                        </p:tgtEl>
                                      </p:cBhvr>
                                      <p:to x="100000" y="90000"/>
                                    </p:animScale>
                                    <p:animScale>
                                      <p:cBhvr>
                                        <p:cTn id="87" dur="166" decel="50000">
                                          <p:stCondLst>
                                            <p:cond delay="1668"/>
                                          </p:stCondLst>
                                        </p:cTn>
                                        <p:tgtEl>
                                          <p:spTgt spid="3">
                                            <p:txEl>
                                              <p:pRg st="4" end="4"/>
                                            </p:txEl>
                                          </p:spTgt>
                                        </p:tgtEl>
                                      </p:cBhvr>
                                      <p:to x="100000" y="100000"/>
                                    </p:animScale>
                                    <p:animScale>
                                      <p:cBhvr>
                                        <p:cTn id="88" dur="26">
                                          <p:stCondLst>
                                            <p:cond delay="1808"/>
                                          </p:stCondLst>
                                        </p:cTn>
                                        <p:tgtEl>
                                          <p:spTgt spid="3">
                                            <p:txEl>
                                              <p:pRg st="4" end="4"/>
                                            </p:txEl>
                                          </p:spTgt>
                                        </p:tgtEl>
                                      </p:cBhvr>
                                      <p:to x="100000" y="95000"/>
                                    </p:animScale>
                                    <p:animScale>
                                      <p:cBhvr>
                                        <p:cTn id="89"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reunion.jpg"/>
          <p:cNvPicPr>
            <a:picLocks noChangeAspect="1"/>
          </p:cNvPicPr>
          <p:nvPr/>
        </p:nvPicPr>
        <p:blipFill>
          <a:blip r:embed="rId2" cstate="print"/>
          <a:stretch>
            <a:fillRect/>
          </a:stretch>
        </p:blipFill>
        <p:spPr>
          <a:xfrm>
            <a:off x="0" y="0"/>
            <a:ext cx="9144000" cy="6929462"/>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85728"/>
            <a:ext cx="8001056" cy="1143000"/>
          </a:xfrm>
        </p:spPr>
        <p:txBody>
          <a:bodyPr>
            <a:normAutofit fontScale="90000"/>
          </a:bodyPr>
          <a:lstStyle/>
          <a:p>
            <a:pPr fontAlgn="auto">
              <a:spcAft>
                <a:spcPts val="0"/>
              </a:spcAft>
              <a:defRPr/>
            </a:pPr>
            <a:r>
              <a:rPr lang="fr-FR" sz="3100" dirty="0" smtClean="0">
                <a:solidFill>
                  <a:schemeClr val="accent5">
                    <a:lumMod val="75000"/>
                  </a:schemeClr>
                </a:solidFill>
              </a:rPr>
              <a:t>Conditions pour avoir des réunions efficaces:</a:t>
            </a:r>
            <a:r>
              <a:rPr lang="fr-FR" dirty="0" smtClean="0"/>
              <a:t/>
            </a:r>
            <a:br>
              <a:rPr lang="fr-FR" dirty="0" smtClean="0"/>
            </a:br>
            <a:endParaRPr lang="ar-DZ" dirty="0"/>
          </a:p>
        </p:txBody>
      </p:sp>
      <p:sp>
        <p:nvSpPr>
          <p:cNvPr id="3" name="Espace réservé du contenu 2"/>
          <p:cNvSpPr>
            <a:spLocks noGrp="1"/>
          </p:cNvSpPr>
          <p:nvPr>
            <p:ph idx="1"/>
          </p:nvPr>
        </p:nvSpPr>
        <p:spPr>
          <a:xfrm>
            <a:off x="0" y="0"/>
            <a:ext cx="9144000" cy="6858000"/>
          </a:xfrm>
        </p:spPr>
        <p:txBody>
          <a:bodyPr/>
          <a:lstStyle/>
          <a:p>
            <a:pPr fontAlgn="auto">
              <a:spcAft>
                <a:spcPts val="0"/>
              </a:spcAft>
              <a:defRPr/>
            </a:pPr>
            <a:endParaRPr lang="fr-FR" dirty="0" smtClean="0"/>
          </a:p>
          <a:p>
            <a:pPr fontAlgn="auto">
              <a:spcAft>
                <a:spcPts val="0"/>
              </a:spcAft>
              <a:buFont typeface="Wingdings" pitchFamily="2" charset="2"/>
              <a:buNone/>
              <a:defRPr/>
            </a:pPr>
            <a:r>
              <a:rPr lang="fr-FR" b="1" dirty="0" smtClean="0">
                <a:effectLst/>
              </a:rPr>
              <a:t>1- Se réunir si c’est le moyen le plus efficace</a:t>
            </a:r>
          </a:p>
          <a:p>
            <a:pPr fontAlgn="auto">
              <a:spcAft>
                <a:spcPts val="0"/>
              </a:spcAft>
              <a:buFont typeface="Wingdings" pitchFamily="2" charset="2"/>
              <a:buNone/>
              <a:defRPr/>
            </a:pPr>
            <a:r>
              <a:rPr lang="fr-FR" b="1" dirty="0" smtClean="0">
                <a:effectLst/>
              </a:rPr>
              <a:t>2- Ne réunir que les personnes concernées</a:t>
            </a:r>
          </a:p>
          <a:p>
            <a:pPr fontAlgn="auto">
              <a:spcAft>
                <a:spcPts val="0"/>
              </a:spcAft>
              <a:buFont typeface="Wingdings" pitchFamily="2" charset="2"/>
              <a:buNone/>
              <a:defRPr/>
            </a:pPr>
            <a:r>
              <a:rPr lang="fr-FR" b="1" dirty="0" smtClean="0">
                <a:effectLst/>
              </a:rPr>
              <a:t>3-Tendre à un nombre optimum de participants</a:t>
            </a:r>
          </a:p>
          <a:p>
            <a:pPr fontAlgn="auto">
              <a:spcAft>
                <a:spcPts val="0"/>
              </a:spcAft>
              <a:buFont typeface="Wingdings" pitchFamily="2" charset="2"/>
              <a:buNone/>
              <a:defRPr/>
            </a:pPr>
            <a:r>
              <a:rPr lang="fr-FR" b="1" dirty="0" smtClean="0">
                <a:effectLst/>
              </a:rPr>
              <a:t>4- Se réunir sur un objectif clair et précis</a:t>
            </a:r>
          </a:p>
          <a:p>
            <a:pPr fontAlgn="auto">
              <a:spcAft>
                <a:spcPts val="0"/>
              </a:spcAft>
              <a:buFont typeface="Wingdings" pitchFamily="2" charset="2"/>
              <a:buNone/>
              <a:defRPr/>
            </a:pPr>
            <a:r>
              <a:rPr lang="fr-FR" b="1" dirty="0" smtClean="0">
                <a:effectLst/>
              </a:rPr>
              <a:t>5- Favoriser la préparation des réunions</a:t>
            </a:r>
          </a:p>
          <a:p>
            <a:pPr fontAlgn="auto">
              <a:spcAft>
                <a:spcPts val="0"/>
              </a:spcAft>
              <a:buFont typeface="Wingdings" pitchFamily="2" charset="2"/>
              <a:buNone/>
              <a:defRPr/>
            </a:pPr>
            <a:r>
              <a:rPr lang="fr-FR" b="1" dirty="0" smtClean="0">
                <a:effectLst/>
              </a:rPr>
              <a:t>6- Favoriser la participation active de tous</a:t>
            </a:r>
          </a:p>
          <a:p>
            <a:pPr fontAlgn="auto">
              <a:spcAft>
                <a:spcPts val="0"/>
              </a:spcAft>
              <a:buFont typeface="Wingdings" pitchFamily="2" charset="2"/>
              <a:buNone/>
              <a:defRPr/>
            </a:pPr>
            <a:r>
              <a:rPr lang="fr-FR" b="1" dirty="0" smtClean="0">
                <a:effectLst/>
              </a:rPr>
              <a:t>7- Introduire de la rigueur dans le travail</a:t>
            </a:r>
          </a:p>
          <a:p>
            <a:pPr fontAlgn="auto">
              <a:spcAft>
                <a:spcPts val="0"/>
              </a:spcAft>
              <a:buFont typeface="Wingdings" pitchFamily="2" charset="2"/>
              <a:buNone/>
              <a:defRPr/>
            </a:pPr>
            <a:r>
              <a:rPr lang="fr-FR" b="1" dirty="0" smtClean="0">
                <a:effectLst/>
              </a:rPr>
              <a:t>8- Eliminer tout contact avec l’extérieur</a:t>
            </a:r>
          </a:p>
          <a:p>
            <a:pPr fontAlgn="auto">
              <a:spcAft>
                <a:spcPts val="0"/>
              </a:spcAft>
              <a:buFont typeface="Wingdings" pitchFamily="2" charset="2"/>
              <a:buNone/>
              <a:defRPr/>
            </a:pPr>
            <a:endParaRPr lang="fr-FR" dirty="0" smtClean="0"/>
          </a:p>
          <a:p>
            <a:pPr fontAlgn="auto">
              <a:spcAft>
                <a:spcPts val="0"/>
              </a:spcAft>
              <a:buFont typeface="Wingdings" pitchFamily="2" charset="2"/>
              <a:buNone/>
              <a:defRPr/>
            </a:pPr>
            <a:endParaRPr lang="fr-FR" dirty="0" smtClean="0"/>
          </a:p>
          <a:p>
            <a:pPr fontAlgn="auto">
              <a:spcAft>
                <a:spcPts val="0"/>
              </a:spcAft>
              <a:buFont typeface="Wingdings" pitchFamily="2" charset="2"/>
              <a:buNone/>
              <a:defRPr/>
            </a:pPr>
            <a:endParaRPr lang="fr-FR" dirty="0" smtClean="0"/>
          </a:p>
          <a:p>
            <a:pPr fontAlgn="auto">
              <a:spcAft>
                <a:spcPts val="0"/>
              </a:spcAft>
              <a:buFont typeface="Wingdings" pitchFamily="2" charset="2"/>
              <a:buNone/>
              <a:defRPr/>
            </a:pPr>
            <a:endParaRPr lang="fr-FR" dirty="0" smtClean="0"/>
          </a:p>
          <a:p>
            <a:pPr fontAlgn="auto">
              <a:spcAft>
                <a:spcPts val="0"/>
              </a:spcAft>
              <a:buFont typeface="Wingdings" pitchFamily="2" charset="2"/>
              <a:buNone/>
              <a:defRPr/>
            </a:pPr>
            <a:endParaRPr lang="ar-DZ" dirty="0"/>
          </a:p>
        </p:txBody>
      </p:sp>
      <p:sp>
        <p:nvSpPr>
          <p:cNvPr id="4" name="Ellipse 3"/>
          <p:cNvSpPr/>
          <p:nvPr/>
        </p:nvSpPr>
        <p:spPr>
          <a:xfrm>
            <a:off x="7929586" y="5715016"/>
            <a:ext cx="928694" cy="785818"/>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smtClean="0">
                <a:solidFill>
                  <a:schemeClr val="accent3">
                    <a:lumMod val="75000"/>
                  </a:schemeClr>
                </a:solidFill>
              </a:rPr>
              <a:t>18</a:t>
            </a:r>
            <a:endParaRPr lang="fr-FR" sz="2800" b="1" dirty="0">
              <a:solidFill>
                <a:schemeClr val="accent3">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1"/>
                                          </p:val>
                                        </p:tav>
                                        <p:tav tm="100000">
                                          <p:val>
                                            <p:strVal val="#ppt_x"/>
                                          </p:val>
                                        </p:tav>
                                      </p:tavLst>
                                    </p:anim>
                                    <p:anim calcmode="lin" valueType="num">
                                      <p:cBhvr>
                                        <p:cTn id="17"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wipe(down)">
                                      <p:cBhvr>
                                        <p:cTn id="22" dur="580">
                                          <p:stCondLst>
                                            <p:cond delay="0"/>
                                          </p:stCondLst>
                                        </p:cTn>
                                        <p:tgtEl>
                                          <p:spTgt spid="3">
                                            <p:bg/>
                                          </p:spTgt>
                                        </p:tgtEl>
                                      </p:cBhvr>
                                    </p:animEffect>
                                    <p:anim calcmode="lin" valueType="num">
                                      <p:cBhvr>
                                        <p:cTn id="23"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bg/>
                                          </p:spTgt>
                                        </p:tgtEl>
                                      </p:cBhvr>
                                      <p:to x="100000" y="60000"/>
                                    </p:animScale>
                                    <p:animScale>
                                      <p:cBhvr>
                                        <p:cTn id="29" dur="166" decel="50000">
                                          <p:stCondLst>
                                            <p:cond delay="676"/>
                                          </p:stCondLst>
                                        </p:cTn>
                                        <p:tgtEl>
                                          <p:spTgt spid="3">
                                            <p:bg/>
                                          </p:spTgt>
                                        </p:tgtEl>
                                      </p:cBhvr>
                                      <p:to x="100000" y="100000"/>
                                    </p:animScale>
                                    <p:animScale>
                                      <p:cBhvr>
                                        <p:cTn id="30" dur="26">
                                          <p:stCondLst>
                                            <p:cond delay="1312"/>
                                          </p:stCondLst>
                                        </p:cTn>
                                        <p:tgtEl>
                                          <p:spTgt spid="3">
                                            <p:bg/>
                                          </p:spTgt>
                                        </p:tgtEl>
                                      </p:cBhvr>
                                      <p:to x="100000" y="80000"/>
                                    </p:animScale>
                                    <p:animScale>
                                      <p:cBhvr>
                                        <p:cTn id="31" dur="166" decel="50000">
                                          <p:stCondLst>
                                            <p:cond delay="1338"/>
                                          </p:stCondLst>
                                        </p:cTn>
                                        <p:tgtEl>
                                          <p:spTgt spid="3">
                                            <p:bg/>
                                          </p:spTgt>
                                        </p:tgtEl>
                                      </p:cBhvr>
                                      <p:to x="100000" y="100000"/>
                                    </p:animScale>
                                    <p:animScale>
                                      <p:cBhvr>
                                        <p:cTn id="32" dur="26">
                                          <p:stCondLst>
                                            <p:cond delay="1642"/>
                                          </p:stCondLst>
                                        </p:cTn>
                                        <p:tgtEl>
                                          <p:spTgt spid="3">
                                            <p:bg/>
                                          </p:spTgt>
                                        </p:tgtEl>
                                      </p:cBhvr>
                                      <p:to x="100000" y="90000"/>
                                    </p:animScale>
                                    <p:animScale>
                                      <p:cBhvr>
                                        <p:cTn id="33" dur="166" decel="50000">
                                          <p:stCondLst>
                                            <p:cond delay="1668"/>
                                          </p:stCondLst>
                                        </p:cTn>
                                        <p:tgtEl>
                                          <p:spTgt spid="3">
                                            <p:bg/>
                                          </p:spTgt>
                                        </p:tgtEl>
                                      </p:cBhvr>
                                      <p:to x="100000" y="100000"/>
                                    </p:animScale>
                                    <p:animScale>
                                      <p:cBhvr>
                                        <p:cTn id="34" dur="26">
                                          <p:stCondLst>
                                            <p:cond delay="1808"/>
                                          </p:stCondLst>
                                        </p:cTn>
                                        <p:tgtEl>
                                          <p:spTgt spid="3">
                                            <p:bg/>
                                          </p:spTgt>
                                        </p:tgtEl>
                                      </p:cBhvr>
                                      <p:to x="100000" y="95000"/>
                                    </p:animScale>
                                    <p:animScale>
                                      <p:cBhvr>
                                        <p:cTn id="35" dur="166" decel="50000">
                                          <p:stCondLst>
                                            <p:cond delay="1834"/>
                                          </p:stCondLst>
                                        </p:cTn>
                                        <p:tgtEl>
                                          <p:spTgt spid="3">
                                            <p:bg/>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animEffect transition="in" filter="wipe(down)">
                                      <p:cBhvr>
                                        <p:cTn id="40" dur="580">
                                          <p:stCondLst>
                                            <p:cond delay="0"/>
                                          </p:stCondLst>
                                        </p:cTn>
                                        <p:tgtEl>
                                          <p:spTgt spid="3">
                                            <p:txEl>
                                              <p:pRg st="1" end="1"/>
                                            </p:txEl>
                                          </p:spTgt>
                                        </p:tgtEl>
                                      </p:cBhvr>
                                    </p:animEffect>
                                    <p:anim calcmode="lin" valueType="num">
                                      <p:cBhvr>
                                        <p:cTn id="4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1" end="1"/>
                                            </p:txEl>
                                          </p:spTgt>
                                        </p:tgtEl>
                                      </p:cBhvr>
                                      <p:to x="100000" y="60000"/>
                                    </p:animScale>
                                    <p:animScale>
                                      <p:cBhvr>
                                        <p:cTn id="47" dur="166" decel="50000">
                                          <p:stCondLst>
                                            <p:cond delay="676"/>
                                          </p:stCondLst>
                                        </p:cTn>
                                        <p:tgtEl>
                                          <p:spTgt spid="3">
                                            <p:txEl>
                                              <p:pRg st="1" end="1"/>
                                            </p:txEl>
                                          </p:spTgt>
                                        </p:tgtEl>
                                      </p:cBhvr>
                                      <p:to x="100000" y="100000"/>
                                    </p:animScale>
                                    <p:animScale>
                                      <p:cBhvr>
                                        <p:cTn id="48" dur="26">
                                          <p:stCondLst>
                                            <p:cond delay="1312"/>
                                          </p:stCondLst>
                                        </p:cTn>
                                        <p:tgtEl>
                                          <p:spTgt spid="3">
                                            <p:txEl>
                                              <p:pRg st="1" end="1"/>
                                            </p:txEl>
                                          </p:spTgt>
                                        </p:tgtEl>
                                      </p:cBhvr>
                                      <p:to x="100000" y="80000"/>
                                    </p:animScale>
                                    <p:animScale>
                                      <p:cBhvr>
                                        <p:cTn id="49" dur="166" decel="50000">
                                          <p:stCondLst>
                                            <p:cond delay="1338"/>
                                          </p:stCondLst>
                                        </p:cTn>
                                        <p:tgtEl>
                                          <p:spTgt spid="3">
                                            <p:txEl>
                                              <p:pRg st="1" end="1"/>
                                            </p:txEl>
                                          </p:spTgt>
                                        </p:tgtEl>
                                      </p:cBhvr>
                                      <p:to x="100000" y="100000"/>
                                    </p:animScale>
                                    <p:animScale>
                                      <p:cBhvr>
                                        <p:cTn id="50" dur="26">
                                          <p:stCondLst>
                                            <p:cond delay="1642"/>
                                          </p:stCondLst>
                                        </p:cTn>
                                        <p:tgtEl>
                                          <p:spTgt spid="3">
                                            <p:txEl>
                                              <p:pRg st="1" end="1"/>
                                            </p:txEl>
                                          </p:spTgt>
                                        </p:tgtEl>
                                      </p:cBhvr>
                                      <p:to x="100000" y="90000"/>
                                    </p:animScale>
                                    <p:animScale>
                                      <p:cBhvr>
                                        <p:cTn id="51" dur="166" decel="50000">
                                          <p:stCondLst>
                                            <p:cond delay="1668"/>
                                          </p:stCondLst>
                                        </p:cTn>
                                        <p:tgtEl>
                                          <p:spTgt spid="3">
                                            <p:txEl>
                                              <p:pRg st="1" end="1"/>
                                            </p:txEl>
                                          </p:spTgt>
                                        </p:tgtEl>
                                      </p:cBhvr>
                                      <p:to x="100000" y="100000"/>
                                    </p:animScale>
                                    <p:animScale>
                                      <p:cBhvr>
                                        <p:cTn id="52" dur="26">
                                          <p:stCondLst>
                                            <p:cond delay="1808"/>
                                          </p:stCondLst>
                                        </p:cTn>
                                        <p:tgtEl>
                                          <p:spTgt spid="3">
                                            <p:txEl>
                                              <p:pRg st="1" end="1"/>
                                            </p:txEl>
                                          </p:spTgt>
                                        </p:tgtEl>
                                      </p:cBhvr>
                                      <p:to x="100000" y="95000"/>
                                    </p:animScale>
                                    <p:animScale>
                                      <p:cBhvr>
                                        <p:cTn id="53" dur="166" decel="50000">
                                          <p:stCondLst>
                                            <p:cond delay="1834"/>
                                          </p:stCondLst>
                                        </p:cTn>
                                        <p:tgtEl>
                                          <p:spTgt spid="3">
                                            <p:txEl>
                                              <p:pRg st="1" end="1"/>
                                            </p:txEl>
                                          </p:spTgt>
                                        </p:tgtEl>
                                      </p:cBhvr>
                                      <p:to x="100000" y="100000"/>
                                    </p:animScale>
                                  </p:childTnLst>
                                </p:cTn>
                              </p:par>
                            </p:childTnLst>
                          </p:cTn>
                        </p:par>
                      </p:childTnLst>
                    </p:cTn>
                  </p:par>
                  <p:par>
                    <p:cTn id="54" fill="hold">
                      <p:stCondLst>
                        <p:cond delay="indefinite"/>
                      </p:stCondLst>
                      <p:childTnLst>
                        <p:par>
                          <p:cTn id="55" fill="hold">
                            <p:stCondLst>
                              <p:cond delay="0"/>
                            </p:stCondLst>
                            <p:childTnLst>
                              <p:par>
                                <p:cTn id="56" presetID="26" presetClass="entr" presetSubtype="0" fill="hold" grpId="0" nodeType="clickEffect">
                                  <p:stCondLst>
                                    <p:cond delay="0"/>
                                  </p:stCondLst>
                                  <p:childTnLst>
                                    <p:set>
                                      <p:cBhvr>
                                        <p:cTn id="57" dur="1" fill="hold">
                                          <p:stCondLst>
                                            <p:cond delay="0"/>
                                          </p:stCondLst>
                                        </p:cTn>
                                        <p:tgtEl>
                                          <p:spTgt spid="3">
                                            <p:txEl>
                                              <p:pRg st="2" end="2"/>
                                            </p:txEl>
                                          </p:spTgt>
                                        </p:tgtEl>
                                        <p:attrNameLst>
                                          <p:attrName>style.visibility</p:attrName>
                                        </p:attrNameLst>
                                      </p:cBhvr>
                                      <p:to>
                                        <p:strVal val="visible"/>
                                      </p:to>
                                    </p:set>
                                    <p:animEffect transition="in" filter="wipe(down)">
                                      <p:cBhvr>
                                        <p:cTn id="58" dur="580">
                                          <p:stCondLst>
                                            <p:cond delay="0"/>
                                          </p:stCondLst>
                                        </p:cTn>
                                        <p:tgtEl>
                                          <p:spTgt spid="3">
                                            <p:txEl>
                                              <p:pRg st="2" end="2"/>
                                            </p:txEl>
                                          </p:spTgt>
                                        </p:tgtEl>
                                      </p:cBhvr>
                                    </p:animEffect>
                                    <p:anim calcmode="lin" valueType="num">
                                      <p:cBhvr>
                                        <p:cTn id="5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2" end="2"/>
                                            </p:txEl>
                                          </p:spTgt>
                                        </p:tgtEl>
                                      </p:cBhvr>
                                      <p:to x="100000" y="60000"/>
                                    </p:animScale>
                                    <p:animScale>
                                      <p:cBhvr>
                                        <p:cTn id="65" dur="166" decel="50000">
                                          <p:stCondLst>
                                            <p:cond delay="676"/>
                                          </p:stCondLst>
                                        </p:cTn>
                                        <p:tgtEl>
                                          <p:spTgt spid="3">
                                            <p:txEl>
                                              <p:pRg st="2" end="2"/>
                                            </p:txEl>
                                          </p:spTgt>
                                        </p:tgtEl>
                                      </p:cBhvr>
                                      <p:to x="100000" y="100000"/>
                                    </p:animScale>
                                    <p:animScale>
                                      <p:cBhvr>
                                        <p:cTn id="66" dur="26">
                                          <p:stCondLst>
                                            <p:cond delay="1312"/>
                                          </p:stCondLst>
                                        </p:cTn>
                                        <p:tgtEl>
                                          <p:spTgt spid="3">
                                            <p:txEl>
                                              <p:pRg st="2" end="2"/>
                                            </p:txEl>
                                          </p:spTgt>
                                        </p:tgtEl>
                                      </p:cBhvr>
                                      <p:to x="100000" y="80000"/>
                                    </p:animScale>
                                    <p:animScale>
                                      <p:cBhvr>
                                        <p:cTn id="67" dur="166" decel="50000">
                                          <p:stCondLst>
                                            <p:cond delay="1338"/>
                                          </p:stCondLst>
                                        </p:cTn>
                                        <p:tgtEl>
                                          <p:spTgt spid="3">
                                            <p:txEl>
                                              <p:pRg st="2" end="2"/>
                                            </p:txEl>
                                          </p:spTgt>
                                        </p:tgtEl>
                                      </p:cBhvr>
                                      <p:to x="100000" y="100000"/>
                                    </p:animScale>
                                    <p:animScale>
                                      <p:cBhvr>
                                        <p:cTn id="68" dur="26">
                                          <p:stCondLst>
                                            <p:cond delay="1642"/>
                                          </p:stCondLst>
                                        </p:cTn>
                                        <p:tgtEl>
                                          <p:spTgt spid="3">
                                            <p:txEl>
                                              <p:pRg st="2" end="2"/>
                                            </p:txEl>
                                          </p:spTgt>
                                        </p:tgtEl>
                                      </p:cBhvr>
                                      <p:to x="100000" y="90000"/>
                                    </p:animScale>
                                    <p:animScale>
                                      <p:cBhvr>
                                        <p:cTn id="69" dur="166" decel="50000">
                                          <p:stCondLst>
                                            <p:cond delay="1668"/>
                                          </p:stCondLst>
                                        </p:cTn>
                                        <p:tgtEl>
                                          <p:spTgt spid="3">
                                            <p:txEl>
                                              <p:pRg st="2" end="2"/>
                                            </p:txEl>
                                          </p:spTgt>
                                        </p:tgtEl>
                                      </p:cBhvr>
                                      <p:to x="100000" y="100000"/>
                                    </p:animScale>
                                    <p:animScale>
                                      <p:cBhvr>
                                        <p:cTn id="70" dur="26">
                                          <p:stCondLst>
                                            <p:cond delay="1808"/>
                                          </p:stCondLst>
                                        </p:cTn>
                                        <p:tgtEl>
                                          <p:spTgt spid="3">
                                            <p:txEl>
                                              <p:pRg st="2" end="2"/>
                                            </p:txEl>
                                          </p:spTgt>
                                        </p:tgtEl>
                                      </p:cBhvr>
                                      <p:to x="100000" y="95000"/>
                                    </p:animScale>
                                    <p:animScale>
                                      <p:cBhvr>
                                        <p:cTn id="71" dur="166" decel="50000">
                                          <p:stCondLst>
                                            <p:cond delay="1834"/>
                                          </p:stCondLst>
                                        </p:cTn>
                                        <p:tgtEl>
                                          <p:spTgt spid="3">
                                            <p:txEl>
                                              <p:pRg st="2" end="2"/>
                                            </p:txEl>
                                          </p:spTgt>
                                        </p:tgtEl>
                                      </p:cBhvr>
                                      <p:to x="100000" y="100000"/>
                                    </p:animScale>
                                  </p:childTnLst>
                                </p:cTn>
                              </p:par>
                            </p:childTnLst>
                          </p:cTn>
                        </p:par>
                      </p:childTnLst>
                    </p:cTn>
                  </p:par>
                  <p:par>
                    <p:cTn id="72" fill="hold">
                      <p:stCondLst>
                        <p:cond delay="indefinite"/>
                      </p:stCondLst>
                      <p:childTnLst>
                        <p:par>
                          <p:cTn id="73" fill="hold">
                            <p:stCondLst>
                              <p:cond delay="0"/>
                            </p:stCondLst>
                            <p:childTnLst>
                              <p:par>
                                <p:cTn id="74" presetID="26" presetClass="entr" presetSubtype="0" fill="hold" grpId="0" nodeType="clickEffect">
                                  <p:stCondLst>
                                    <p:cond delay="0"/>
                                  </p:stCondLst>
                                  <p:childTnLst>
                                    <p:set>
                                      <p:cBhvr>
                                        <p:cTn id="75" dur="1" fill="hold">
                                          <p:stCondLst>
                                            <p:cond delay="0"/>
                                          </p:stCondLst>
                                        </p:cTn>
                                        <p:tgtEl>
                                          <p:spTgt spid="3">
                                            <p:txEl>
                                              <p:pRg st="3" end="3"/>
                                            </p:txEl>
                                          </p:spTgt>
                                        </p:tgtEl>
                                        <p:attrNameLst>
                                          <p:attrName>style.visibility</p:attrName>
                                        </p:attrNameLst>
                                      </p:cBhvr>
                                      <p:to>
                                        <p:strVal val="visible"/>
                                      </p:to>
                                    </p:set>
                                    <p:animEffect transition="in" filter="wipe(down)">
                                      <p:cBhvr>
                                        <p:cTn id="76" dur="580">
                                          <p:stCondLst>
                                            <p:cond delay="0"/>
                                          </p:stCondLst>
                                        </p:cTn>
                                        <p:tgtEl>
                                          <p:spTgt spid="3">
                                            <p:txEl>
                                              <p:pRg st="3" end="3"/>
                                            </p:txEl>
                                          </p:spTgt>
                                        </p:tgtEl>
                                      </p:cBhvr>
                                    </p:animEffect>
                                    <p:anim calcmode="lin" valueType="num">
                                      <p:cBhvr>
                                        <p:cTn id="7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82" dur="26">
                                          <p:stCondLst>
                                            <p:cond delay="650"/>
                                          </p:stCondLst>
                                        </p:cTn>
                                        <p:tgtEl>
                                          <p:spTgt spid="3">
                                            <p:txEl>
                                              <p:pRg st="3" end="3"/>
                                            </p:txEl>
                                          </p:spTgt>
                                        </p:tgtEl>
                                      </p:cBhvr>
                                      <p:to x="100000" y="60000"/>
                                    </p:animScale>
                                    <p:animScale>
                                      <p:cBhvr>
                                        <p:cTn id="83" dur="166" decel="50000">
                                          <p:stCondLst>
                                            <p:cond delay="676"/>
                                          </p:stCondLst>
                                        </p:cTn>
                                        <p:tgtEl>
                                          <p:spTgt spid="3">
                                            <p:txEl>
                                              <p:pRg st="3" end="3"/>
                                            </p:txEl>
                                          </p:spTgt>
                                        </p:tgtEl>
                                      </p:cBhvr>
                                      <p:to x="100000" y="100000"/>
                                    </p:animScale>
                                    <p:animScale>
                                      <p:cBhvr>
                                        <p:cTn id="84" dur="26">
                                          <p:stCondLst>
                                            <p:cond delay="1312"/>
                                          </p:stCondLst>
                                        </p:cTn>
                                        <p:tgtEl>
                                          <p:spTgt spid="3">
                                            <p:txEl>
                                              <p:pRg st="3" end="3"/>
                                            </p:txEl>
                                          </p:spTgt>
                                        </p:tgtEl>
                                      </p:cBhvr>
                                      <p:to x="100000" y="80000"/>
                                    </p:animScale>
                                    <p:animScale>
                                      <p:cBhvr>
                                        <p:cTn id="85" dur="166" decel="50000">
                                          <p:stCondLst>
                                            <p:cond delay="1338"/>
                                          </p:stCondLst>
                                        </p:cTn>
                                        <p:tgtEl>
                                          <p:spTgt spid="3">
                                            <p:txEl>
                                              <p:pRg st="3" end="3"/>
                                            </p:txEl>
                                          </p:spTgt>
                                        </p:tgtEl>
                                      </p:cBhvr>
                                      <p:to x="100000" y="100000"/>
                                    </p:animScale>
                                    <p:animScale>
                                      <p:cBhvr>
                                        <p:cTn id="86" dur="26">
                                          <p:stCondLst>
                                            <p:cond delay="1642"/>
                                          </p:stCondLst>
                                        </p:cTn>
                                        <p:tgtEl>
                                          <p:spTgt spid="3">
                                            <p:txEl>
                                              <p:pRg st="3" end="3"/>
                                            </p:txEl>
                                          </p:spTgt>
                                        </p:tgtEl>
                                      </p:cBhvr>
                                      <p:to x="100000" y="90000"/>
                                    </p:animScale>
                                    <p:animScale>
                                      <p:cBhvr>
                                        <p:cTn id="87" dur="166" decel="50000">
                                          <p:stCondLst>
                                            <p:cond delay="1668"/>
                                          </p:stCondLst>
                                        </p:cTn>
                                        <p:tgtEl>
                                          <p:spTgt spid="3">
                                            <p:txEl>
                                              <p:pRg st="3" end="3"/>
                                            </p:txEl>
                                          </p:spTgt>
                                        </p:tgtEl>
                                      </p:cBhvr>
                                      <p:to x="100000" y="100000"/>
                                    </p:animScale>
                                    <p:animScale>
                                      <p:cBhvr>
                                        <p:cTn id="88" dur="26">
                                          <p:stCondLst>
                                            <p:cond delay="1808"/>
                                          </p:stCondLst>
                                        </p:cTn>
                                        <p:tgtEl>
                                          <p:spTgt spid="3">
                                            <p:txEl>
                                              <p:pRg st="3" end="3"/>
                                            </p:txEl>
                                          </p:spTgt>
                                        </p:tgtEl>
                                      </p:cBhvr>
                                      <p:to x="100000" y="95000"/>
                                    </p:animScale>
                                    <p:animScale>
                                      <p:cBhvr>
                                        <p:cTn id="89" dur="166" decel="50000">
                                          <p:stCondLst>
                                            <p:cond delay="1834"/>
                                          </p:stCondLst>
                                        </p:cTn>
                                        <p:tgtEl>
                                          <p:spTgt spid="3">
                                            <p:txEl>
                                              <p:pRg st="3" end="3"/>
                                            </p:txEl>
                                          </p:spTgt>
                                        </p:tgtEl>
                                      </p:cBhvr>
                                      <p:to x="100000" y="100000"/>
                                    </p:animScale>
                                  </p:childTnLst>
                                </p:cTn>
                              </p:par>
                            </p:childTnLst>
                          </p:cTn>
                        </p:par>
                      </p:childTnLst>
                    </p:cTn>
                  </p:par>
                  <p:par>
                    <p:cTn id="90" fill="hold">
                      <p:stCondLst>
                        <p:cond delay="indefinite"/>
                      </p:stCondLst>
                      <p:childTnLst>
                        <p:par>
                          <p:cTn id="91" fill="hold">
                            <p:stCondLst>
                              <p:cond delay="0"/>
                            </p:stCondLst>
                            <p:childTnLst>
                              <p:par>
                                <p:cTn id="92" presetID="26" presetClass="entr" presetSubtype="0" fill="hold" grpId="0" nodeType="clickEffect">
                                  <p:stCondLst>
                                    <p:cond delay="0"/>
                                  </p:stCondLst>
                                  <p:childTnLst>
                                    <p:set>
                                      <p:cBhvr>
                                        <p:cTn id="93" dur="1" fill="hold">
                                          <p:stCondLst>
                                            <p:cond delay="0"/>
                                          </p:stCondLst>
                                        </p:cTn>
                                        <p:tgtEl>
                                          <p:spTgt spid="3">
                                            <p:txEl>
                                              <p:pRg st="4" end="4"/>
                                            </p:txEl>
                                          </p:spTgt>
                                        </p:tgtEl>
                                        <p:attrNameLst>
                                          <p:attrName>style.visibility</p:attrName>
                                        </p:attrNameLst>
                                      </p:cBhvr>
                                      <p:to>
                                        <p:strVal val="visible"/>
                                      </p:to>
                                    </p:set>
                                    <p:animEffect transition="in" filter="wipe(down)">
                                      <p:cBhvr>
                                        <p:cTn id="94" dur="580">
                                          <p:stCondLst>
                                            <p:cond delay="0"/>
                                          </p:stCondLst>
                                        </p:cTn>
                                        <p:tgtEl>
                                          <p:spTgt spid="3">
                                            <p:txEl>
                                              <p:pRg st="4" end="4"/>
                                            </p:txEl>
                                          </p:spTgt>
                                        </p:tgtEl>
                                      </p:cBhvr>
                                    </p:animEffect>
                                    <p:anim calcmode="lin" valueType="num">
                                      <p:cBhvr>
                                        <p:cTn id="95"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96"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97"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98"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99"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00" dur="26">
                                          <p:stCondLst>
                                            <p:cond delay="650"/>
                                          </p:stCondLst>
                                        </p:cTn>
                                        <p:tgtEl>
                                          <p:spTgt spid="3">
                                            <p:txEl>
                                              <p:pRg st="4" end="4"/>
                                            </p:txEl>
                                          </p:spTgt>
                                        </p:tgtEl>
                                      </p:cBhvr>
                                      <p:to x="100000" y="60000"/>
                                    </p:animScale>
                                    <p:animScale>
                                      <p:cBhvr>
                                        <p:cTn id="101" dur="166" decel="50000">
                                          <p:stCondLst>
                                            <p:cond delay="676"/>
                                          </p:stCondLst>
                                        </p:cTn>
                                        <p:tgtEl>
                                          <p:spTgt spid="3">
                                            <p:txEl>
                                              <p:pRg st="4" end="4"/>
                                            </p:txEl>
                                          </p:spTgt>
                                        </p:tgtEl>
                                      </p:cBhvr>
                                      <p:to x="100000" y="100000"/>
                                    </p:animScale>
                                    <p:animScale>
                                      <p:cBhvr>
                                        <p:cTn id="102" dur="26">
                                          <p:stCondLst>
                                            <p:cond delay="1312"/>
                                          </p:stCondLst>
                                        </p:cTn>
                                        <p:tgtEl>
                                          <p:spTgt spid="3">
                                            <p:txEl>
                                              <p:pRg st="4" end="4"/>
                                            </p:txEl>
                                          </p:spTgt>
                                        </p:tgtEl>
                                      </p:cBhvr>
                                      <p:to x="100000" y="80000"/>
                                    </p:animScale>
                                    <p:animScale>
                                      <p:cBhvr>
                                        <p:cTn id="103" dur="166" decel="50000">
                                          <p:stCondLst>
                                            <p:cond delay="1338"/>
                                          </p:stCondLst>
                                        </p:cTn>
                                        <p:tgtEl>
                                          <p:spTgt spid="3">
                                            <p:txEl>
                                              <p:pRg st="4" end="4"/>
                                            </p:txEl>
                                          </p:spTgt>
                                        </p:tgtEl>
                                      </p:cBhvr>
                                      <p:to x="100000" y="100000"/>
                                    </p:animScale>
                                    <p:animScale>
                                      <p:cBhvr>
                                        <p:cTn id="104" dur="26">
                                          <p:stCondLst>
                                            <p:cond delay="1642"/>
                                          </p:stCondLst>
                                        </p:cTn>
                                        <p:tgtEl>
                                          <p:spTgt spid="3">
                                            <p:txEl>
                                              <p:pRg st="4" end="4"/>
                                            </p:txEl>
                                          </p:spTgt>
                                        </p:tgtEl>
                                      </p:cBhvr>
                                      <p:to x="100000" y="90000"/>
                                    </p:animScale>
                                    <p:animScale>
                                      <p:cBhvr>
                                        <p:cTn id="105" dur="166" decel="50000">
                                          <p:stCondLst>
                                            <p:cond delay="1668"/>
                                          </p:stCondLst>
                                        </p:cTn>
                                        <p:tgtEl>
                                          <p:spTgt spid="3">
                                            <p:txEl>
                                              <p:pRg st="4" end="4"/>
                                            </p:txEl>
                                          </p:spTgt>
                                        </p:tgtEl>
                                      </p:cBhvr>
                                      <p:to x="100000" y="100000"/>
                                    </p:animScale>
                                    <p:animScale>
                                      <p:cBhvr>
                                        <p:cTn id="106" dur="26">
                                          <p:stCondLst>
                                            <p:cond delay="1808"/>
                                          </p:stCondLst>
                                        </p:cTn>
                                        <p:tgtEl>
                                          <p:spTgt spid="3">
                                            <p:txEl>
                                              <p:pRg st="4" end="4"/>
                                            </p:txEl>
                                          </p:spTgt>
                                        </p:tgtEl>
                                      </p:cBhvr>
                                      <p:to x="100000" y="95000"/>
                                    </p:animScale>
                                    <p:animScale>
                                      <p:cBhvr>
                                        <p:cTn id="107" dur="166" decel="50000">
                                          <p:stCondLst>
                                            <p:cond delay="1834"/>
                                          </p:stCondLst>
                                        </p:cTn>
                                        <p:tgtEl>
                                          <p:spTgt spid="3">
                                            <p:txEl>
                                              <p:pRg st="4" end="4"/>
                                            </p:txEl>
                                          </p:spTgt>
                                        </p:tgtEl>
                                      </p:cBhvr>
                                      <p:to x="100000" y="100000"/>
                                    </p:animScale>
                                  </p:childTnLst>
                                </p:cTn>
                              </p:par>
                            </p:childTnLst>
                          </p:cTn>
                        </p:par>
                      </p:childTnLst>
                    </p:cTn>
                  </p:par>
                  <p:par>
                    <p:cTn id="108" fill="hold">
                      <p:stCondLst>
                        <p:cond delay="indefinite"/>
                      </p:stCondLst>
                      <p:childTnLst>
                        <p:par>
                          <p:cTn id="109" fill="hold">
                            <p:stCondLst>
                              <p:cond delay="0"/>
                            </p:stCondLst>
                            <p:childTnLst>
                              <p:par>
                                <p:cTn id="110" presetID="26" presetClass="entr" presetSubtype="0" fill="hold" grpId="0" nodeType="clickEffect">
                                  <p:stCondLst>
                                    <p:cond delay="0"/>
                                  </p:stCondLst>
                                  <p:childTnLst>
                                    <p:set>
                                      <p:cBhvr>
                                        <p:cTn id="111" dur="1" fill="hold">
                                          <p:stCondLst>
                                            <p:cond delay="0"/>
                                          </p:stCondLst>
                                        </p:cTn>
                                        <p:tgtEl>
                                          <p:spTgt spid="3">
                                            <p:txEl>
                                              <p:pRg st="5" end="5"/>
                                            </p:txEl>
                                          </p:spTgt>
                                        </p:tgtEl>
                                        <p:attrNameLst>
                                          <p:attrName>style.visibility</p:attrName>
                                        </p:attrNameLst>
                                      </p:cBhvr>
                                      <p:to>
                                        <p:strVal val="visible"/>
                                      </p:to>
                                    </p:set>
                                    <p:animEffect transition="in" filter="wipe(down)">
                                      <p:cBhvr>
                                        <p:cTn id="112" dur="580">
                                          <p:stCondLst>
                                            <p:cond delay="0"/>
                                          </p:stCondLst>
                                        </p:cTn>
                                        <p:tgtEl>
                                          <p:spTgt spid="3">
                                            <p:txEl>
                                              <p:pRg st="5" end="5"/>
                                            </p:txEl>
                                          </p:spTgt>
                                        </p:tgtEl>
                                      </p:cBhvr>
                                    </p:animEffect>
                                    <p:anim calcmode="lin" valueType="num">
                                      <p:cBhvr>
                                        <p:cTn id="113"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14"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15"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16"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17"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18" dur="26">
                                          <p:stCondLst>
                                            <p:cond delay="650"/>
                                          </p:stCondLst>
                                        </p:cTn>
                                        <p:tgtEl>
                                          <p:spTgt spid="3">
                                            <p:txEl>
                                              <p:pRg st="5" end="5"/>
                                            </p:txEl>
                                          </p:spTgt>
                                        </p:tgtEl>
                                      </p:cBhvr>
                                      <p:to x="100000" y="60000"/>
                                    </p:animScale>
                                    <p:animScale>
                                      <p:cBhvr>
                                        <p:cTn id="119" dur="166" decel="50000">
                                          <p:stCondLst>
                                            <p:cond delay="676"/>
                                          </p:stCondLst>
                                        </p:cTn>
                                        <p:tgtEl>
                                          <p:spTgt spid="3">
                                            <p:txEl>
                                              <p:pRg st="5" end="5"/>
                                            </p:txEl>
                                          </p:spTgt>
                                        </p:tgtEl>
                                      </p:cBhvr>
                                      <p:to x="100000" y="100000"/>
                                    </p:animScale>
                                    <p:animScale>
                                      <p:cBhvr>
                                        <p:cTn id="120" dur="26">
                                          <p:stCondLst>
                                            <p:cond delay="1312"/>
                                          </p:stCondLst>
                                        </p:cTn>
                                        <p:tgtEl>
                                          <p:spTgt spid="3">
                                            <p:txEl>
                                              <p:pRg st="5" end="5"/>
                                            </p:txEl>
                                          </p:spTgt>
                                        </p:tgtEl>
                                      </p:cBhvr>
                                      <p:to x="100000" y="80000"/>
                                    </p:animScale>
                                    <p:animScale>
                                      <p:cBhvr>
                                        <p:cTn id="121" dur="166" decel="50000">
                                          <p:stCondLst>
                                            <p:cond delay="1338"/>
                                          </p:stCondLst>
                                        </p:cTn>
                                        <p:tgtEl>
                                          <p:spTgt spid="3">
                                            <p:txEl>
                                              <p:pRg st="5" end="5"/>
                                            </p:txEl>
                                          </p:spTgt>
                                        </p:tgtEl>
                                      </p:cBhvr>
                                      <p:to x="100000" y="100000"/>
                                    </p:animScale>
                                    <p:animScale>
                                      <p:cBhvr>
                                        <p:cTn id="122" dur="26">
                                          <p:stCondLst>
                                            <p:cond delay="1642"/>
                                          </p:stCondLst>
                                        </p:cTn>
                                        <p:tgtEl>
                                          <p:spTgt spid="3">
                                            <p:txEl>
                                              <p:pRg st="5" end="5"/>
                                            </p:txEl>
                                          </p:spTgt>
                                        </p:tgtEl>
                                      </p:cBhvr>
                                      <p:to x="100000" y="90000"/>
                                    </p:animScale>
                                    <p:animScale>
                                      <p:cBhvr>
                                        <p:cTn id="123" dur="166" decel="50000">
                                          <p:stCondLst>
                                            <p:cond delay="1668"/>
                                          </p:stCondLst>
                                        </p:cTn>
                                        <p:tgtEl>
                                          <p:spTgt spid="3">
                                            <p:txEl>
                                              <p:pRg st="5" end="5"/>
                                            </p:txEl>
                                          </p:spTgt>
                                        </p:tgtEl>
                                      </p:cBhvr>
                                      <p:to x="100000" y="100000"/>
                                    </p:animScale>
                                    <p:animScale>
                                      <p:cBhvr>
                                        <p:cTn id="124" dur="26">
                                          <p:stCondLst>
                                            <p:cond delay="1808"/>
                                          </p:stCondLst>
                                        </p:cTn>
                                        <p:tgtEl>
                                          <p:spTgt spid="3">
                                            <p:txEl>
                                              <p:pRg st="5" end="5"/>
                                            </p:txEl>
                                          </p:spTgt>
                                        </p:tgtEl>
                                      </p:cBhvr>
                                      <p:to x="100000" y="95000"/>
                                    </p:animScale>
                                    <p:animScale>
                                      <p:cBhvr>
                                        <p:cTn id="125" dur="166" decel="50000">
                                          <p:stCondLst>
                                            <p:cond delay="1834"/>
                                          </p:stCondLst>
                                        </p:cTn>
                                        <p:tgtEl>
                                          <p:spTgt spid="3">
                                            <p:txEl>
                                              <p:pRg st="5" end="5"/>
                                            </p:txEl>
                                          </p:spTgt>
                                        </p:tgtEl>
                                      </p:cBhvr>
                                      <p:to x="100000" y="100000"/>
                                    </p:animScale>
                                  </p:childTnLst>
                                </p:cTn>
                              </p:par>
                            </p:childTnLst>
                          </p:cTn>
                        </p:par>
                      </p:childTnLst>
                    </p:cTn>
                  </p:par>
                  <p:par>
                    <p:cTn id="126" fill="hold">
                      <p:stCondLst>
                        <p:cond delay="indefinite"/>
                      </p:stCondLst>
                      <p:childTnLst>
                        <p:par>
                          <p:cTn id="127" fill="hold">
                            <p:stCondLst>
                              <p:cond delay="0"/>
                            </p:stCondLst>
                            <p:childTnLst>
                              <p:par>
                                <p:cTn id="128" presetID="26" presetClass="entr" presetSubtype="0" fill="hold" grpId="0" nodeType="clickEffect">
                                  <p:stCondLst>
                                    <p:cond delay="0"/>
                                  </p:stCondLst>
                                  <p:childTnLst>
                                    <p:set>
                                      <p:cBhvr>
                                        <p:cTn id="129" dur="1" fill="hold">
                                          <p:stCondLst>
                                            <p:cond delay="0"/>
                                          </p:stCondLst>
                                        </p:cTn>
                                        <p:tgtEl>
                                          <p:spTgt spid="3">
                                            <p:txEl>
                                              <p:pRg st="6" end="6"/>
                                            </p:txEl>
                                          </p:spTgt>
                                        </p:tgtEl>
                                        <p:attrNameLst>
                                          <p:attrName>style.visibility</p:attrName>
                                        </p:attrNameLst>
                                      </p:cBhvr>
                                      <p:to>
                                        <p:strVal val="visible"/>
                                      </p:to>
                                    </p:set>
                                    <p:animEffect transition="in" filter="wipe(down)">
                                      <p:cBhvr>
                                        <p:cTn id="130" dur="580">
                                          <p:stCondLst>
                                            <p:cond delay="0"/>
                                          </p:stCondLst>
                                        </p:cTn>
                                        <p:tgtEl>
                                          <p:spTgt spid="3">
                                            <p:txEl>
                                              <p:pRg st="6" end="6"/>
                                            </p:txEl>
                                          </p:spTgt>
                                        </p:tgtEl>
                                      </p:cBhvr>
                                    </p:animEffect>
                                    <p:anim calcmode="lin" valueType="num">
                                      <p:cBhvr>
                                        <p:cTn id="131"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32"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33"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34"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35"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36" dur="26">
                                          <p:stCondLst>
                                            <p:cond delay="650"/>
                                          </p:stCondLst>
                                        </p:cTn>
                                        <p:tgtEl>
                                          <p:spTgt spid="3">
                                            <p:txEl>
                                              <p:pRg st="6" end="6"/>
                                            </p:txEl>
                                          </p:spTgt>
                                        </p:tgtEl>
                                      </p:cBhvr>
                                      <p:to x="100000" y="60000"/>
                                    </p:animScale>
                                    <p:animScale>
                                      <p:cBhvr>
                                        <p:cTn id="137" dur="166" decel="50000">
                                          <p:stCondLst>
                                            <p:cond delay="676"/>
                                          </p:stCondLst>
                                        </p:cTn>
                                        <p:tgtEl>
                                          <p:spTgt spid="3">
                                            <p:txEl>
                                              <p:pRg st="6" end="6"/>
                                            </p:txEl>
                                          </p:spTgt>
                                        </p:tgtEl>
                                      </p:cBhvr>
                                      <p:to x="100000" y="100000"/>
                                    </p:animScale>
                                    <p:animScale>
                                      <p:cBhvr>
                                        <p:cTn id="138" dur="26">
                                          <p:stCondLst>
                                            <p:cond delay="1312"/>
                                          </p:stCondLst>
                                        </p:cTn>
                                        <p:tgtEl>
                                          <p:spTgt spid="3">
                                            <p:txEl>
                                              <p:pRg st="6" end="6"/>
                                            </p:txEl>
                                          </p:spTgt>
                                        </p:tgtEl>
                                      </p:cBhvr>
                                      <p:to x="100000" y="80000"/>
                                    </p:animScale>
                                    <p:animScale>
                                      <p:cBhvr>
                                        <p:cTn id="139" dur="166" decel="50000">
                                          <p:stCondLst>
                                            <p:cond delay="1338"/>
                                          </p:stCondLst>
                                        </p:cTn>
                                        <p:tgtEl>
                                          <p:spTgt spid="3">
                                            <p:txEl>
                                              <p:pRg st="6" end="6"/>
                                            </p:txEl>
                                          </p:spTgt>
                                        </p:tgtEl>
                                      </p:cBhvr>
                                      <p:to x="100000" y="100000"/>
                                    </p:animScale>
                                    <p:animScale>
                                      <p:cBhvr>
                                        <p:cTn id="140" dur="26">
                                          <p:stCondLst>
                                            <p:cond delay="1642"/>
                                          </p:stCondLst>
                                        </p:cTn>
                                        <p:tgtEl>
                                          <p:spTgt spid="3">
                                            <p:txEl>
                                              <p:pRg st="6" end="6"/>
                                            </p:txEl>
                                          </p:spTgt>
                                        </p:tgtEl>
                                      </p:cBhvr>
                                      <p:to x="100000" y="90000"/>
                                    </p:animScale>
                                    <p:animScale>
                                      <p:cBhvr>
                                        <p:cTn id="141" dur="166" decel="50000">
                                          <p:stCondLst>
                                            <p:cond delay="1668"/>
                                          </p:stCondLst>
                                        </p:cTn>
                                        <p:tgtEl>
                                          <p:spTgt spid="3">
                                            <p:txEl>
                                              <p:pRg st="6" end="6"/>
                                            </p:txEl>
                                          </p:spTgt>
                                        </p:tgtEl>
                                      </p:cBhvr>
                                      <p:to x="100000" y="100000"/>
                                    </p:animScale>
                                    <p:animScale>
                                      <p:cBhvr>
                                        <p:cTn id="142" dur="26">
                                          <p:stCondLst>
                                            <p:cond delay="1808"/>
                                          </p:stCondLst>
                                        </p:cTn>
                                        <p:tgtEl>
                                          <p:spTgt spid="3">
                                            <p:txEl>
                                              <p:pRg st="6" end="6"/>
                                            </p:txEl>
                                          </p:spTgt>
                                        </p:tgtEl>
                                      </p:cBhvr>
                                      <p:to x="100000" y="95000"/>
                                    </p:animScale>
                                    <p:animScale>
                                      <p:cBhvr>
                                        <p:cTn id="143" dur="166" decel="50000">
                                          <p:stCondLst>
                                            <p:cond delay="1834"/>
                                          </p:stCondLst>
                                        </p:cTn>
                                        <p:tgtEl>
                                          <p:spTgt spid="3">
                                            <p:txEl>
                                              <p:pRg st="6" end="6"/>
                                            </p:txEl>
                                          </p:spTgt>
                                        </p:tgtEl>
                                      </p:cBhvr>
                                      <p:to x="100000" y="100000"/>
                                    </p:animScale>
                                  </p:childTnLst>
                                </p:cTn>
                              </p:par>
                            </p:childTnLst>
                          </p:cTn>
                        </p:par>
                      </p:childTnLst>
                    </p:cTn>
                  </p:par>
                  <p:par>
                    <p:cTn id="144" fill="hold">
                      <p:stCondLst>
                        <p:cond delay="indefinite"/>
                      </p:stCondLst>
                      <p:childTnLst>
                        <p:par>
                          <p:cTn id="145" fill="hold">
                            <p:stCondLst>
                              <p:cond delay="0"/>
                            </p:stCondLst>
                            <p:childTnLst>
                              <p:par>
                                <p:cTn id="146" presetID="26" presetClass="entr" presetSubtype="0" fill="hold" grpId="0" nodeType="clickEffect">
                                  <p:stCondLst>
                                    <p:cond delay="0"/>
                                  </p:stCondLst>
                                  <p:childTnLst>
                                    <p:set>
                                      <p:cBhvr>
                                        <p:cTn id="147" dur="1" fill="hold">
                                          <p:stCondLst>
                                            <p:cond delay="0"/>
                                          </p:stCondLst>
                                        </p:cTn>
                                        <p:tgtEl>
                                          <p:spTgt spid="3">
                                            <p:txEl>
                                              <p:pRg st="7" end="7"/>
                                            </p:txEl>
                                          </p:spTgt>
                                        </p:tgtEl>
                                        <p:attrNameLst>
                                          <p:attrName>style.visibility</p:attrName>
                                        </p:attrNameLst>
                                      </p:cBhvr>
                                      <p:to>
                                        <p:strVal val="visible"/>
                                      </p:to>
                                    </p:set>
                                    <p:animEffect transition="in" filter="wipe(down)">
                                      <p:cBhvr>
                                        <p:cTn id="148" dur="580">
                                          <p:stCondLst>
                                            <p:cond delay="0"/>
                                          </p:stCondLst>
                                        </p:cTn>
                                        <p:tgtEl>
                                          <p:spTgt spid="3">
                                            <p:txEl>
                                              <p:pRg st="7" end="7"/>
                                            </p:txEl>
                                          </p:spTgt>
                                        </p:tgtEl>
                                      </p:cBhvr>
                                    </p:animEffect>
                                    <p:anim calcmode="lin" valueType="num">
                                      <p:cBhvr>
                                        <p:cTn id="149"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50"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51"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52"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53"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54" dur="26">
                                          <p:stCondLst>
                                            <p:cond delay="650"/>
                                          </p:stCondLst>
                                        </p:cTn>
                                        <p:tgtEl>
                                          <p:spTgt spid="3">
                                            <p:txEl>
                                              <p:pRg st="7" end="7"/>
                                            </p:txEl>
                                          </p:spTgt>
                                        </p:tgtEl>
                                      </p:cBhvr>
                                      <p:to x="100000" y="60000"/>
                                    </p:animScale>
                                    <p:animScale>
                                      <p:cBhvr>
                                        <p:cTn id="155" dur="166" decel="50000">
                                          <p:stCondLst>
                                            <p:cond delay="676"/>
                                          </p:stCondLst>
                                        </p:cTn>
                                        <p:tgtEl>
                                          <p:spTgt spid="3">
                                            <p:txEl>
                                              <p:pRg st="7" end="7"/>
                                            </p:txEl>
                                          </p:spTgt>
                                        </p:tgtEl>
                                      </p:cBhvr>
                                      <p:to x="100000" y="100000"/>
                                    </p:animScale>
                                    <p:animScale>
                                      <p:cBhvr>
                                        <p:cTn id="156" dur="26">
                                          <p:stCondLst>
                                            <p:cond delay="1312"/>
                                          </p:stCondLst>
                                        </p:cTn>
                                        <p:tgtEl>
                                          <p:spTgt spid="3">
                                            <p:txEl>
                                              <p:pRg st="7" end="7"/>
                                            </p:txEl>
                                          </p:spTgt>
                                        </p:tgtEl>
                                      </p:cBhvr>
                                      <p:to x="100000" y="80000"/>
                                    </p:animScale>
                                    <p:animScale>
                                      <p:cBhvr>
                                        <p:cTn id="157" dur="166" decel="50000">
                                          <p:stCondLst>
                                            <p:cond delay="1338"/>
                                          </p:stCondLst>
                                        </p:cTn>
                                        <p:tgtEl>
                                          <p:spTgt spid="3">
                                            <p:txEl>
                                              <p:pRg st="7" end="7"/>
                                            </p:txEl>
                                          </p:spTgt>
                                        </p:tgtEl>
                                      </p:cBhvr>
                                      <p:to x="100000" y="100000"/>
                                    </p:animScale>
                                    <p:animScale>
                                      <p:cBhvr>
                                        <p:cTn id="158" dur="26">
                                          <p:stCondLst>
                                            <p:cond delay="1642"/>
                                          </p:stCondLst>
                                        </p:cTn>
                                        <p:tgtEl>
                                          <p:spTgt spid="3">
                                            <p:txEl>
                                              <p:pRg st="7" end="7"/>
                                            </p:txEl>
                                          </p:spTgt>
                                        </p:tgtEl>
                                      </p:cBhvr>
                                      <p:to x="100000" y="90000"/>
                                    </p:animScale>
                                    <p:animScale>
                                      <p:cBhvr>
                                        <p:cTn id="159" dur="166" decel="50000">
                                          <p:stCondLst>
                                            <p:cond delay="1668"/>
                                          </p:stCondLst>
                                        </p:cTn>
                                        <p:tgtEl>
                                          <p:spTgt spid="3">
                                            <p:txEl>
                                              <p:pRg st="7" end="7"/>
                                            </p:txEl>
                                          </p:spTgt>
                                        </p:tgtEl>
                                      </p:cBhvr>
                                      <p:to x="100000" y="100000"/>
                                    </p:animScale>
                                    <p:animScale>
                                      <p:cBhvr>
                                        <p:cTn id="160" dur="26">
                                          <p:stCondLst>
                                            <p:cond delay="1808"/>
                                          </p:stCondLst>
                                        </p:cTn>
                                        <p:tgtEl>
                                          <p:spTgt spid="3">
                                            <p:txEl>
                                              <p:pRg st="7" end="7"/>
                                            </p:txEl>
                                          </p:spTgt>
                                        </p:tgtEl>
                                      </p:cBhvr>
                                      <p:to x="100000" y="95000"/>
                                    </p:animScale>
                                    <p:animScale>
                                      <p:cBhvr>
                                        <p:cTn id="161" dur="166" decel="50000">
                                          <p:stCondLst>
                                            <p:cond delay="1834"/>
                                          </p:stCondLst>
                                        </p:cTn>
                                        <p:tgtEl>
                                          <p:spTgt spid="3">
                                            <p:txEl>
                                              <p:pRg st="7" end="7"/>
                                            </p:txEl>
                                          </p:spTgt>
                                        </p:tgtEl>
                                      </p:cBhvr>
                                      <p:to x="100000" y="100000"/>
                                    </p:animScale>
                                  </p:childTnLst>
                                </p:cTn>
                              </p:par>
                            </p:childTnLst>
                          </p:cTn>
                        </p:par>
                      </p:childTnLst>
                    </p:cTn>
                  </p:par>
                  <p:par>
                    <p:cTn id="162" fill="hold">
                      <p:stCondLst>
                        <p:cond delay="indefinite"/>
                      </p:stCondLst>
                      <p:childTnLst>
                        <p:par>
                          <p:cTn id="163" fill="hold">
                            <p:stCondLst>
                              <p:cond delay="0"/>
                            </p:stCondLst>
                            <p:childTnLst>
                              <p:par>
                                <p:cTn id="164" presetID="26" presetClass="entr" presetSubtype="0" fill="hold" grpId="0" nodeType="clickEffect">
                                  <p:stCondLst>
                                    <p:cond delay="0"/>
                                  </p:stCondLst>
                                  <p:childTnLst>
                                    <p:set>
                                      <p:cBhvr>
                                        <p:cTn id="165" dur="1" fill="hold">
                                          <p:stCondLst>
                                            <p:cond delay="0"/>
                                          </p:stCondLst>
                                        </p:cTn>
                                        <p:tgtEl>
                                          <p:spTgt spid="3">
                                            <p:txEl>
                                              <p:pRg st="8" end="8"/>
                                            </p:txEl>
                                          </p:spTgt>
                                        </p:tgtEl>
                                        <p:attrNameLst>
                                          <p:attrName>style.visibility</p:attrName>
                                        </p:attrNameLst>
                                      </p:cBhvr>
                                      <p:to>
                                        <p:strVal val="visible"/>
                                      </p:to>
                                    </p:set>
                                    <p:animEffect transition="in" filter="wipe(down)">
                                      <p:cBhvr>
                                        <p:cTn id="166" dur="580">
                                          <p:stCondLst>
                                            <p:cond delay="0"/>
                                          </p:stCondLst>
                                        </p:cTn>
                                        <p:tgtEl>
                                          <p:spTgt spid="3">
                                            <p:txEl>
                                              <p:pRg st="8" end="8"/>
                                            </p:txEl>
                                          </p:spTgt>
                                        </p:tgtEl>
                                      </p:cBhvr>
                                    </p:animEffect>
                                    <p:anim calcmode="lin" valueType="num">
                                      <p:cBhvr>
                                        <p:cTn id="167"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68"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69"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70"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71"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72" dur="26">
                                          <p:stCondLst>
                                            <p:cond delay="650"/>
                                          </p:stCondLst>
                                        </p:cTn>
                                        <p:tgtEl>
                                          <p:spTgt spid="3">
                                            <p:txEl>
                                              <p:pRg st="8" end="8"/>
                                            </p:txEl>
                                          </p:spTgt>
                                        </p:tgtEl>
                                      </p:cBhvr>
                                      <p:to x="100000" y="60000"/>
                                    </p:animScale>
                                    <p:animScale>
                                      <p:cBhvr>
                                        <p:cTn id="173" dur="166" decel="50000">
                                          <p:stCondLst>
                                            <p:cond delay="676"/>
                                          </p:stCondLst>
                                        </p:cTn>
                                        <p:tgtEl>
                                          <p:spTgt spid="3">
                                            <p:txEl>
                                              <p:pRg st="8" end="8"/>
                                            </p:txEl>
                                          </p:spTgt>
                                        </p:tgtEl>
                                      </p:cBhvr>
                                      <p:to x="100000" y="100000"/>
                                    </p:animScale>
                                    <p:animScale>
                                      <p:cBhvr>
                                        <p:cTn id="174" dur="26">
                                          <p:stCondLst>
                                            <p:cond delay="1312"/>
                                          </p:stCondLst>
                                        </p:cTn>
                                        <p:tgtEl>
                                          <p:spTgt spid="3">
                                            <p:txEl>
                                              <p:pRg st="8" end="8"/>
                                            </p:txEl>
                                          </p:spTgt>
                                        </p:tgtEl>
                                      </p:cBhvr>
                                      <p:to x="100000" y="80000"/>
                                    </p:animScale>
                                    <p:animScale>
                                      <p:cBhvr>
                                        <p:cTn id="175" dur="166" decel="50000">
                                          <p:stCondLst>
                                            <p:cond delay="1338"/>
                                          </p:stCondLst>
                                        </p:cTn>
                                        <p:tgtEl>
                                          <p:spTgt spid="3">
                                            <p:txEl>
                                              <p:pRg st="8" end="8"/>
                                            </p:txEl>
                                          </p:spTgt>
                                        </p:tgtEl>
                                      </p:cBhvr>
                                      <p:to x="100000" y="100000"/>
                                    </p:animScale>
                                    <p:animScale>
                                      <p:cBhvr>
                                        <p:cTn id="176" dur="26">
                                          <p:stCondLst>
                                            <p:cond delay="1642"/>
                                          </p:stCondLst>
                                        </p:cTn>
                                        <p:tgtEl>
                                          <p:spTgt spid="3">
                                            <p:txEl>
                                              <p:pRg st="8" end="8"/>
                                            </p:txEl>
                                          </p:spTgt>
                                        </p:tgtEl>
                                      </p:cBhvr>
                                      <p:to x="100000" y="90000"/>
                                    </p:animScale>
                                    <p:animScale>
                                      <p:cBhvr>
                                        <p:cTn id="177" dur="166" decel="50000">
                                          <p:stCondLst>
                                            <p:cond delay="1668"/>
                                          </p:stCondLst>
                                        </p:cTn>
                                        <p:tgtEl>
                                          <p:spTgt spid="3">
                                            <p:txEl>
                                              <p:pRg st="8" end="8"/>
                                            </p:txEl>
                                          </p:spTgt>
                                        </p:tgtEl>
                                      </p:cBhvr>
                                      <p:to x="100000" y="100000"/>
                                    </p:animScale>
                                    <p:animScale>
                                      <p:cBhvr>
                                        <p:cTn id="178" dur="26">
                                          <p:stCondLst>
                                            <p:cond delay="1808"/>
                                          </p:stCondLst>
                                        </p:cTn>
                                        <p:tgtEl>
                                          <p:spTgt spid="3">
                                            <p:txEl>
                                              <p:pRg st="8" end="8"/>
                                            </p:txEl>
                                          </p:spTgt>
                                        </p:tgtEl>
                                      </p:cBhvr>
                                      <p:to x="100000" y="95000"/>
                                    </p:animScale>
                                    <p:animScale>
                                      <p:cBhvr>
                                        <p:cTn id="179"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14290"/>
            <a:ext cx="8001056" cy="1143000"/>
          </a:xfrm>
        </p:spPr>
        <p:txBody>
          <a:bodyPr>
            <a:normAutofit fontScale="90000"/>
          </a:bodyPr>
          <a:lstStyle/>
          <a:p>
            <a:r>
              <a:rPr lang="fr-FR" sz="3100" dirty="0" smtClean="0">
                <a:solidFill>
                  <a:schemeClr val="accent5">
                    <a:lumMod val="75000"/>
                  </a:schemeClr>
                </a:solidFill>
              </a:rPr>
              <a:t>Idées pour améliorer vos réunions (1/4):</a:t>
            </a:r>
            <a:r>
              <a:rPr lang="fr-FR" dirty="0" smtClean="0"/>
              <a:t/>
            </a:r>
            <a:br>
              <a:rPr lang="fr-FR" dirty="0" smtClean="0"/>
            </a:br>
            <a:endParaRPr lang="fr-FR" dirty="0"/>
          </a:p>
        </p:txBody>
      </p:sp>
      <p:sp>
        <p:nvSpPr>
          <p:cNvPr id="3" name="Espace réservé du contenu 2"/>
          <p:cNvSpPr>
            <a:spLocks noGrp="1"/>
          </p:cNvSpPr>
          <p:nvPr>
            <p:ph idx="1"/>
          </p:nvPr>
        </p:nvSpPr>
        <p:spPr>
          <a:xfrm>
            <a:off x="0" y="0"/>
            <a:ext cx="9144000" cy="6858000"/>
          </a:xfrm>
        </p:spPr>
        <p:txBody>
          <a:bodyPr>
            <a:normAutofit/>
          </a:bodyPr>
          <a:lstStyle/>
          <a:p>
            <a:pPr>
              <a:buNone/>
            </a:pPr>
            <a:r>
              <a:rPr lang="fr-FR" dirty="0" smtClean="0"/>
              <a:t>       </a:t>
            </a:r>
            <a:r>
              <a:rPr lang="fr-FR" b="1" dirty="0" smtClean="0">
                <a:effectLst/>
              </a:rPr>
              <a:t>Ces idées peuvent vous êtres utiles aussi bien dans le rôle d'animateur de la réunion que dans celui de participant ... actif et intelligent :</a:t>
            </a:r>
          </a:p>
          <a:p>
            <a:pPr>
              <a:buNone/>
            </a:pPr>
            <a:endParaRPr lang="fr-FR" b="1" dirty="0" smtClean="0">
              <a:effectLst/>
            </a:endParaRPr>
          </a:p>
          <a:p>
            <a:pPr>
              <a:buNone/>
            </a:pPr>
            <a:r>
              <a:rPr lang="fr-FR" b="1" dirty="0" smtClean="0">
                <a:effectLst/>
              </a:rPr>
              <a:t>1. Commencez la réunion à l'heure. </a:t>
            </a:r>
          </a:p>
          <a:p>
            <a:pPr>
              <a:buNone/>
            </a:pPr>
            <a:r>
              <a:rPr lang="fr-FR" b="1" dirty="0" smtClean="0">
                <a:effectLst/>
              </a:rPr>
              <a:t>2. Au début de la réunion. rappelez les objectifs. l'ordre du jour. l'horaire prévu. les règles du jeu. </a:t>
            </a:r>
          </a:p>
          <a:p>
            <a:pPr>
              <a:buNone/>
            </a:pPr>
            <a:r>
              <a:rPr lang="fr-FR" b="1" dirty="0" smtClean="0">
                <a:effectLst/>
              </a:rPr>
              <a:t>3. Intégrez éventuellement de nouvelles propositions sur l'organisation de la réunion. si cela vous semble   souhaitable et possible. </a:t>
            </a:r>
          </a:p>
          <a:p>
            <a:pPr>
              <a:buNone/>
            </a:pPr>
            <a:r>
              <a:rPr lang="fr-FR" b="1" dirty="0" smtClean="0">
                <a:effectLst/>
              </a:rPr>
              <a:t>4. Aménagez l'espace: tables, tableaux. disposition de       chacun dans la salle. </a:t>
            </a:r>
          </a:p>
          <a:p>
            <a:pPr>
              <a:buNone/>
            </a:pPr>
            <a:endParaRPr lang="fr-FR" b="1" dirty="0" smtClean="0">
              <a:effectLst/>
            </a:endParaRPr>
          </a:p>
          <a:p>
            <a:pPr marL="342900" indent="-342900">
              <a:buNone/>
            </a:pPr>
            <a:endParaRPr lang="fr-FR" dirty="0" smtClean="0">
              <a:effectLst/>
            </a:endParaRPr>
          </a:p>
          <a:p>
            <a:pPr marL="342900" indent="-342900">
              <a:buNone/>
            </a:pPr>
            <a:endParaRPr lang="fr-FR" dirty="0" smtClean="0"/>
          </a:p>
          <a:p>
            <a:pPr marL="342900" indent="-342900">
              <a:buNone/>
            </a:pPr>
            <a:endParaRPr lang="fr-FR" dirty="0" smtClean="0">
              <a:effectLst/>
            </a:endParaRPr>
          </a:p>
          <a:p>
            <a:pPr>
              <a:buNone/>
            </a:pPr>
            <a:endParaRPr lang="fr-FR" dirty="0">
              <a:effectLst/>
            </a:endParaRPr>
          </a:p>
        </p:txBody>
      </p:sp>
      <p:sp>
        <p:nvSpPr>
          <p:cNvPr id="4" name="Ellipse 3"/>
          <p:cNvSpPr/>
          <p:nvPr/>
        </p:nvSpPr>
        <p:spPr>
          <a:xfrm>
            <a:off x="7929586" y="5715016"/>
            <a:ext cx="928694" cy="785818"/>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smtClean="0">
                <a:solidFill>
                  <a:schemeClr val="accent3">
                    <a:lumMod val="75000"/>
                  </a:schemeClr>
                </a:solidFill>
              </a:rPr>
              <a:t>19</a:t>
            </a:r>
            <a:endParaRPr lang="fr-FR" sz="2800" b="1" dirty="0">
              <a:solidFill>
                <a:schemeClr val="accent3">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1"/>
                                          </p:val>
                                        </p:tav>
                                        <p:tav tm="100000">
                                          <p:val>
                                            <p:strVal val="#ppt_x"/>
                                          </p:val>
                                        </p:tav>
                                      </p:tavLst>
                                    </p:anim>
                                    <p:anim calcmode="lin" valueType="num">
                                      <p:cBhvr>
                                        <p:cTn id="17"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wipe(down)">
                                      <p:cBhvr>
                                        <p:cTn id="22" dur="580">
                                          <p:stCondLst>
                                            <p:cond delay="0"/>
                                          </p:stCondLst>
                                        </p:cTn>
                                        <p:tgtEl>
                                          <p:spTgt spid="3">
                                            <p:bg/>
                                          </p:spTgt>
                                        </p:tgtEl>
                                      </p:cBhvr>
                                    </p:animEffect>
                                    <p:anim calcmode="lin" valueType="num">
                                      <p:cBhvr>
                                        <p:cTn id="23"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bg/>
                                          </p:spTgt>
                                        </p:tgtEl>
                                      </p:cBhvr>
                                      <p:to x="100000" y="60000"/>
                                    </p:animScale>
                                    <p:animScale>
                                      <p:cBhvr>
                                        <p:cTn id="29" dur="166" decel="50000">
                                          <p:stCondLst>
                                            <p:cond delay="676"/>
                                          </p:stCondLst>
                                        </p:cTn>
                                        <p:tgtEl>
                                          <p:spTgt spid="3">
                                            <p:bg/>
                                          </p:spTgt>
                                        </p:tgtEl>
                                      </p:cBhvr>
                                      <p:to x="100000" y="100000"/>
                                    </p:animScale>
                                    <p:animScale>
                                      <p:cBhvr>
                                        <p:cTn id="30" dur="26">
                                          <p:stCondLst>
                                            <p:cond delay="1312"/>
                                          </p:stCondLst>
                                        </p:cTn>
                                        <p:tgtEl>
                                          <p:spTgt spid="3">
                                            <p:bg/>
                                          </p:spTgt>
                                        </p:tgtEl>
                                      </p:cBhvr>
                                      <p:to x="100000" y="80000"/>
                                    </p:animScale>
                                    <p:animScale>
                                      <p:cBhvr>
                                        <p:cTn id="31" dur="166" decel="50000">
                                          <p:stCondLst>
                                            <p:cond delay="1338"/>
                                          </p:stCondLst>
                                        </p:cTn>
                                        <p:tgtEl>
                                          <p:spTgt spid="3">
                                            <p:bg/>
                                          </p:spTgt>
                                        </p:tgtEl>
                                      </p:cBhvr>
                                      <p:to x="100000" y="100000"/>
                                    </p:animScale>
                                    <p:animScale>
                                      <p:cBhvr>
                                        <p:cTn id="32" dur="26">
                                          <p:stCondLst>
                                            <p:cond delay="1642"/>
                                          </p:stCondLst>
                                        </p:cTn>
                                        <p:tgtEl>
                                          <p:spTgt spid="3">
                                            <p:bg/>
                                          </p:spTgt>
                                        </p:tgtEl>
                                      </p:cBhvr>
                                      <p:to x="100000" y="90000"/>
                                    </p:animScale>
                                    <p:animScale>
                                      <p:cBhvr>
                                        <p:cTn id="33" dur="166" decel="50000">
                                          <p:stCondLst>
                                            <p:cond delay="1668"/>
                                          </p:stCondLst>
                                        </p:cTn>
                                        <p:tgtEl>
                                          <p:spTgt spid="3">
                                            <p:bg/>
                                          </p:spTgt>
                                        </p:tgtEl>
                                      </p:cBhvr>
                                      <p:to x="100000" y="100000"/>
                                    </p:animScale>
                                    <p:animScale>
                                      <p:cBhvr>
                                        <p:cTn id="34" dur="26">
                                          <p:stCondLst>
                                            <p:cond delay="1808"/>
                                          </p:stCondLst>
                                        </p:cTn>
                                        <p:tgtEl>
                                          <p:spTgt spid="3">
                                            <p:bg/>
                                          </p:spTgt>
                                        </p:tgtEl>
                                      </p:cBhvr>
                                      <p:to x="100000" y="95000"/>
                                    </p:animScale>
                                    <p:animScale>
                                      <p:cBhvr>
                                        <p:cTn id="35" dur="166" decel="50000">
                                          <p:stCondLst>
                                            <p:cond delay="1834"/>
                                          </p:stCondLst>
                                        </p:cTn>
                                        <p:tgtEl>
                                          <p:spTgt spid="3">
                                            <p:bg/>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3">
                                            <p:txEl>
                                              <p:pRg st="0" end="0"/>
                                            </p:txEl>
                                          </p:spTgt>
                                        </p:tgtEl>
                                        <p:attrNameLst>
                                          <p:attrName>style.visibility</p:attrName>
                                        </p:attrNameLst>
                                      </p:cBhvr>
                                      <p:to>
                                        <p:strVal val="visible"/>
                                      </p:to>
                                    </p:set>
                                    <p:animEffect transition="in" filter="wipe(down)">
                                      <p:cBhvr>
                                        <p:cTn id="40" dur="580">
                                          <p:stCondLst>
                                            <p:cond delay="0"/>
                                          </p:stCondLst>
                                        </p:cTn>
                                        <p:tgtEl>
                                          <p:spTgt spid="3">
                                            <p:txEl>
                                              <p:pRg st="0" end="0"/>
                                            </p:txEl>
                                          </p:spTgt>
                                        </p:tgtEl>
                                      </p:cBhvr>
                                    </p:animEffect>
                                    <p:anim calcmode="lin" valueType="num">
                                      <p:cBhvr>
                                        <p:cTn id="41"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0" end="0"/>
                                            </p:txEl>
                                          </p:spTgt>
                                        </p:tgtEl>
                                      </p:cBhvr>
                                      <p:to x="100000" y="60000"/>
                                    </p:animScale>
                                    <p:animScale>
                                      <p:cBhvr>
                                        <p:cTn id="47" dur="166" decel="50000">
                                          <p:stCondLst>
                                            <p:cond delay="676"/>
                                          </p:stCondLst>
                                        </p:cTn>
                                        <p:tgtEl>
                                          <p:spTgt spid="3">
                                            <p:txEl>
                                              <p:pRg st="0" end="0"/>
                                            </p:txEl>
                                          </p:spTgt>
                                        </p:tgtEl>
                                      </p:cBhvr>
                                      <p:to x="100000" y="100000"/>
                                    </p:animScale>
                                    <p:animScale>
                                      <p:cBhvr>
                                        <p:cTn id="48" dur="26">
                                          <p:stCondLst>
                                            <p:cond delay="1312"/>
                                          </p:stCondLst>
                                        </p:cTn>
                                        <p:tgtEl>
                                          <p:spTgt spid="3">
                                            <p:txEl>
                                              <p:pRg st="0" end="0"/>
                                            </p:txEl>
                                          </p:spTgt>
                                        </p:tgtEl>
                                      </p:cBhvr>
                                      <p:to x="100000" y="80000"/>
                                    </p:animScale>
                                    <p:animScale>
                                      <p:cBhvr>
                                        <p:cTn id="49" dur="166" decel="50000">
                                          <p:stCondLst>
                                            <p:cond delay="1338"/>
                                          </p:stCondLst>
                                        </p:cTn>
                                        <p:tgtEl>
                                          <p:spTgt spid="3">
                                            <p:txEl>
                                              <p:pRg st="0" end="0"/>
                                            </p:txEl>
                                          </p:spTgt>
                                        </p:tgtEl>
                                      </p:cBhvr>
                                      <p:to x="100000" y="100000"/>
                                    </p:animScale>
                                    <p:animScale>
                                      <p:cBhvr>
                                        <p:cTn id="50" dur="26">
                                          <p:stCondLst>
                                            <p:cond delay="1642"/>
                                          </p:stCondLst>
                                        </p:cTn>
                                        <p:tgtEl>
                                          <p:spTgt spid="3">
                                            <p:txEl>
                                              <p:pRg st="0" end="0"/>
                                            </p:txEl>
                                          </p:spTgt>
                                        </p:tgtEl>
                                      </p:cBhvr>
                                      <p:to x="100000" y="90000"/>
                                    </p:animScale>
                                    <p:animScale>
                                      <p:cBhvr>
                                        <p:cTn id="51" dur="166" decel="50000">
                                          <p:stCondLst>
                                            <p:cond delay="1668"/>
                                          </p:stCondLst>
                                        </p:cTn>
                                        <p:tgtEl>
                                          <p:spTgt spid="3">
                                            <p:txEl>
                                              <p:pRg st="0" end="0"/>
                                            </p:txEl>
                                          </p:spTgt>
                                        </p:tgtEl>
                                      </p:cBhvr>
                                      <p:to x="100000" y="100000"/>
                                    </p:animScale>
                                    <p:animScale>
                                      <p:cBhvr>
                                        <p:cTn id="52" dur="26">
                                          <p:stCondLst>
                                            <p:cond delay="1808"/>
                                          </p:stCondLst>
                                        </p:cTn>
                                        <p:tgtEl>
                                          <p:spTgt spid="3">
                                            <p:txEl>
                                              <p:pRg st="0" end="0"/>
                                            </p:txEl>
                                          </p:spTgt>
                                        </p:tgtEl>
                                      </p:cBhvr>
                                      <p:to x="100000" y="95000"/>
                                    </p:animScale>
                                    <p:animScale>
                                      <p:cBhvr>
                                        <p:cTn id="53" dur="166" decel="50000">
                                          <p:stCondLst>
                                            <p:cond delay="1834"/>
                                          </p:stCondLst>
                                        </p:cTn>
                                        <p:tgtEl>
                                          <p:spTgt spid="3">
                                            <p:txEl>
                                              <p:pRg st="0" end="0"/>
                                            </p:txEl>
                                          </p:spTgt>
                                        </p:tgtEl>
                                      </p:cBhvr>
                                      <p:to x="100000" y="100000"/>
                                    </p:animScale>
                                  </p:childTnLst>
                                </p:cTn>
                              </p:par>
                            </p:childTnLst>
                          </p:cTn>
                        </p:par>
                      </p:childTnLst>
                    </p:cTn>
                  </p:par>
                  <p:par>
                    <p:cTn id="54" fill="hold">
                      <p:stCondLst>
                        <p:cond delay="indefinite"/>
                      </p:stCondLst>
                      <p:childTnLst>
                        <p:par>
                          <p:cTn id="55" fill="hold">
                            <p:stCondLst>
                              <p:cond delay="0"/>
                            </p:stCondLst>
                            <p:childTnLst>
                              <p:par>
                                <p:cTn id="56" presetID="26" presetClass="entr" presetSubtype="0" fill="hold" grpId="0" nodeType="clickEffect">
                                  <p:stCondLst>
                                    <p:cond delay="0"/>
                                  </p:stCondLst>
                                  <p:childTnLst>
                                    <p:set>
                                      <p:cBhvr>
                                        <p:cTn id="57" dur="1" fill="hold">
                                          <p:stCondLst>
                                            <p:cond delay="0"/>
                                          </p:stCondLst>
                                        </p:cTn>
                                        <p:tgtEl>
                                          <p:spTgt spid="3">
                                            <p:txEl>
                                              <p:pRg st="2" end="2"/>
                                            </p:txEl>
                                          </p:spTgt>
                                        </p:tgtEl>
                                        <p:attrNameLst>
                                          <p:attrName>style.visibility</p:attrName>
                                        </p:attrNameLst>
                                      </p:cBhvr>
                                      <p:to>
                                        <p:strVal val="visible"/>
                                      </p:to>
                                    </p:set>
                                    <p:animEffect transition="in" filter="wipe(down)">
                                      <p:cBhvr>
                                        <p:cTn id="58" dur="580">
                                          <p:stCondLst>
                                            <p:cond delay="0"/>
                                          </p:stCondLst>
                                        </p:cTn>
                                        <p:tgtEl>
                                          <p:spTgt spid="3">
                                            <p:txEl>
                                              <p:pRg st="2" end="2"/>
                                            </p:txEl>
                                          </p:spTgt>
                                        </p:tgtEl>
                                      </p:cBhvr>
                                    </p:animEffect>
                                    <p:anim calcmode="lin" valueType="num">
                                      <p:cBhvr>
                                        <p:cTn id="5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2" end="2"/>
                                            </p:txEl>
                                          </p:spTgt>
                                        </p:tgtEl>
                                      </p:cBhvr>
                                      <p:to x="100000" y="60000"/>
                                    </p:animScale>
                                    <p:animScale>
                                      <p:cBhvr>
                                        <p:cTn id="65" dur="166" decel="50000">
                                          <p:stCondLst>
                                            <p:cond delay="676"/>
                                          </p:stCondLst>
                                        </p:cTn>
                                        <p:tgtEl>
                                          <p:spTgt spid="3">
                                            <p:txEl>
                                              <p:pRg st="2" end="2"/>
                                            </p:txEl>
                                          </p:spTgt>
                                        </p:tgtEl>
                                      </p:cBhvr>
                                      <p:to x="100000" y="100000"/>
                                    </p:animScale>
                                    <p:animScale>
                                      <p:cBhvr>
                                        <p:cTn id="66" dur="26">
                                          <p:stCondLst>
                                            <p:cond delay="1312"/>
                                          </p:stCondLst>
                                        </p:cTn>
                                        <p:tgtEl>
                                          <p:spTgt spid="3">
                                            <p:txEl>
                                              <p:pRg st="2" end="2"/>
                                            </p:txEl>
                                          </p:spTgt>
                                        </p:tgtEl>
                                      </p:cBhvr>
                                      <p:to x="100000" y="80000"/>
                                    </p:animScale>
                                    <p:animScale>
                                      <p:cBhvr>
                                        <p:cTn id="67" dur="166" decel="50000">
                                          <p:stCondLst>
                                            <p:cond delay="1338"/>
                                          </p:stCondLst>
                                        </p:cTn>
                                        <p:tgtEl>
                                          <p:spTgt spid="3">
                                            <p:txEl>
                                              <p:pRg st="2" end="2"/>
                                            </p:txEl>
                                          </p:spTgt>
                                        </p:tgtEl>
                                      </p:cBhvr>
                                      <p:to x="100000" y="100000"/>
                                    </p:animScale>
                                    <p:animScale>
                                      <p:cBhvr>
                                        <p:cTn id="68" dur="26">
                                          <p:stCondLst>
                                            <p:cond delay="1642"/>
                                          </p:stCondLst>
                                        </p:cTn>
                                        <p:tgtEl>
                                          <p:spTgt spid="3">
                                            <p:txEl>
                                              <p:pRg st="2" end="2"/>
                                            </p:txEl>
                                          </p:spTgt>
                                        </p:tgtEl>
                                      </p:cBhvr>
                                      <p:to x="100000" y="90000"/>
                                    </p:animScale>
                                    <p:animScale>
                                      <p:cBhvr>
                                        <p:cTn id="69" dur="166" decel="50000">
                                          <p:stCondLst>
                                            <p:cond delay="1668"/>
                                          </p:stCondLst>
                                        </p:cTn>
                                        <p:tgtEl>
                                          <p:spTgt spid="3">
                                            <p:txEl>
                                              <p:pRg st="2" end="2"/>
                                            </p:txEl>
                                          </p:spTgt>
                                        </p:tgtEl>
                                      </p:cBhvr>
                                      <p:to x="100000" y="100000"/>
                                    </p:animScale>
                                    <p:animScale>
                                      <p:cBhvr>
                                        <p:cTn id="70" dur="26">
                                          <p:stCondLst>
                                            <p:cond delay="1808"/>
                                          </p:stCondLst>
                                        </p:cTn>
                                        <p:tgtEl>
                                          <p:spTgt spid="3">
                                            <p:txEl>
                                              <p:pRg st="2" end="2"/>
                                            </p:txEl>
                                          </p:spTgt>
                                        </p:tgtEl>
                                      </p:cBhvr>
                                      <p:to x="100000" y="95000"/>
                                    </p:animScale>
                                    <p:animScale>
                                      <p:cBhvr>
                                        <p:cTn id="71" dur="166" decel="50000">
                                          <p:stCondLst>
                                            <p:cond delay="1834"/>
                                          </p:stCondLst>
                                        </p:cTn>
                                        <p:tgtEl>
                                          <p:spTgt spid="3">
                                            <p:txEl>
                                              <p:pRg st="2" end="2"/>
                                            </p:txEl>
                                          </p:spTgt>
                                        </p:tgtEl>
                                      </p:cBhvr>
                                      <p:to x="100000" y="100000"/>
                                    </p:animScale>
                                  </p:childTnLst>
                                </p:cTn>
                              </p:par>
                            </p:childTnLst>
                          </p:cTn>
                        </p:par>
                      </p:childTnLst>
                    </p:cTn>
                  </p:par>
                  <p:par>
                    <p:cTn id="72" fill="hold">
                      <p:stCondLst>
                        <p:cond delay="indefinite"/>
                      </p:stCondLst>
                      <p:childTnLst>
                        <p:par>
                          <p:cTn id="73" fill="hold">
                            <p:stCondLst>
                              <p:cond delay="0"/>
                            </p:stCondLst>
                            <p:childTnLst>
                              <p:par>
                                <p:cTn id="74" presetID="26" presetClass="entr" presetSubtype="0" fill="hold" grpId="0" nodeType="clickEffect">
                                  <p:stCondLst>
                                    <p:cond delay="0"/>
                                  </p:stCondLst>
                                  <p:childTnLst>
                                    <p:set>
                                      <p:cBhvr>
                                        <p:cTn id="75" dur="1" fill="hold">
                                          <p:stCondLst>
                                            <p:cond delay="0"/>
                                          </p:stCondLst>
                                        </p:cTn>
                                        <p:tgtEl>
                                          <p:spTgt spid="3">
                                            <p:txEl>
                                              <p:pRg st="3" end="3"/>
                                            </p:txEl>
                                          </p:spTgt>
                                        </p:tgtEl>
                                        <p:attrNameLst>
                                          <p:attrName>style.visibility</p:attrName>
                                        </p:attrNameLst>
                                      </p:cBhvr>
                                      <p:to>
                                        <p:strVal val="visible"/>
                                      </p:to>
                                    </p:set>
                                    <p:animEffect transition="in" filter="wipe(down)">
                                      <p:cBhvr>
                                        <p:cTn id="76" dur="580">
                                          <p:stCondLst>
                                            <p:cond delay="0"/>
                                          </p:stCondLst>
                                        </p:cTn>
                                        <p:tgtEl>
                                          <p:spTgt spid="3">
                                            <p:txEl>
                                              <p:pRg st="3" end="3"/>
                                            </p:txEl>
                                          </p:spTgt>
                                        </p:tgtEl>
                                      </p:cBhvr>
                                    </p:animEffect>
                                    <p:anim calcmode="lin" valueType="num">
                                      <p:cBhvr>
                                        <p:cTn id="7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82" dur="26">
                                          <p:stCondLst>
                                            <p:cond delay="650"/>
                                          </p:stCondLst>
                                        </p:cTn>
                                        <p:tgtEl>
                                          <p:spTgt spid="3">
                                            <p:txEl>
                                              <p:pRg st="3" end="3"/>
                                            </p:txEl>
                                          </p:spTgt>
                                        </p:tgtEl>
                                      </p:cBhvr>
                                      <p:to x="100000" y="60000"/>
                                    </p:animScale>
                                    <p:animScale>
                                      <p:cBhvr>
                                        <p:cTn id="83" dur="166" decel="50000">
                                          <p:stCondLst>
                                            <p:cond delay="676"/>
                                          </p:stCondLst>
                                        </p:cTn>
                                        <p:tgtEl>
                                          <p:spTgt spid="3">
                                            <p:txEl>
                                              <p:pRg st="3" end="3"/>
                                            </p:txEl>
                                          </p:spTgt>
                                        </p:tgtEl>
                                      </p:cBhvr>
                                      <p:to x="100000" y="100000"/>
                                    </p:animScale>
                                    <p:animScale>
                                      <p:cBhvr>
                                        <p:cTn id="84" dur="26">
                                          <p:stCondLst>
                                            <p:cond delay="1312"/>
                                          </p:stCondLst>
                                        </p:cTn>
                                        <p:tgtEl>
                                          <p:spTgt spid="3">
                                            <p:txEl>
                                              <p:pRg st="3" end="3"/>
                                            </p:txEl>
                                          </p:spTgt>
                                        </p:tgtEl>
                                      </p:cBhvr>
                                      <p:to x="100000" y="80000"/>
                                    </p:animScale>
                                    <p:animScale>
                                      <p:cBhvr>
                                        <p:cTn id="85" dur="166" decel="50000">
                                          <p:stCondLst>
                                            <p:cond delay="1338"/>
                                          </p:stCondLst>
                                        </p:cTn>
                                        <p:tgtEl>
                                          <p:spTgt spid="3">
                                            <p:txEl>
                                              <p:pRg st="3" end="3"/>
                                            </p:txEl>
                                          </p:spTgt>
                                        </p:tgtEl>
                                      </p:cBhvr>
                                      <p:to x="100000" y="100000"/>
                                    </p:animScale>
                                    <p:animScale>
                                      <p:cBhvr>
                                        <p:cTn id="86" dur="26">
                                          <p:stCondLst>
                                            <p:cond delay="1642"/>
                                          </p:stCondLst>
                                        </p:cTn>
                                        <p:tgtEl>
                                          <p:spTgt spid="3">
                                            <p:txEl>
                                              <p:pRg st="3" end="3"/>
                                            </p:txEl>
                                          </p:spTgt>
                                        </p:tgtEl>
                                      </p:cBhvr>
                                      <p:to x="100000" y="90000"/>
                                    </p:animScale>
                                    <p:animScale>
                                      <p:cBhvr>
                                        <p:cTn id="87" dur="166" decel="50000">
                                          <p:stCondLst>
                                            <p:cond delay="1668"/>
                                          </p:stCondLst>
                                        </p:cTn>
                                        <p:tgtEl>
                                          <p:spTgt spid="3">
                                            <p:txEl>
                                              <p:pRg st="3" end="3"/>
                                            </p:txEl>
                                          </p:spTgt>
                                        </p:tgtEl>
                                      </p:cBhvr>
                                      <p:to x="100000" y="100000"/>
                                    </p:animScale>
                                    <p:animScale>
                                      <p:cBhvr>
                                        <p:cTn id="88" dur="26">
                                          <p:stCondLst>
                                            <p:cond delay="1808"/>
                                          </p:stCondLst>
                                        </p:cTn>
                                        <p:tgtEl>
                                          <p:spTgt spid="3">
                                            <p:txEl>
                                              <p:pRg st="3" end="3"/>
                                            </p:txEl>
                                          </p:spTgt>
                                        </p:tgtEl>
                                      </p:cBhvr>
                                      <p:to x="100000" y="95000"/>
                                    </p:animScale>
                                    <p:animScale>
                                      <p:cBhvr>
                                        <p:cTn id="89" dur="166" decel="50000">
                                          <p:stCondLst>
                                            <p:cond delay="1834"/>
                                          </p:stCondLst>
                                        </p:cTn>
                                        <p:tgtEl>
                                          <p:spTgt spid="3">
                                            <p:txEl>
                                              <p:pRg st="3" end="3"/>
                                            </p:txEl>
                                          </p:spTgt>
                                        </p:tgtEl>
                                      </p:cBhvr>
                                      <p:to x="100000" y="100000"/>
                                    </p:animScale>
                                  </p:childTnLst>
                                </p:cTn>
                              </p:par>
                            </p:childTnLst>
                          </p:cTn>
                        </p:par>
                      </p:childTnLst>
                    </p:cTn>
                  </p:par>
                  <p:par>
                    <p:cTn id="90" fill="hold">
                      <p:stCondLst>
                        <p:cond delay="indefinite"/>
                      </p:stCondLst>
                      <p:childTnLst>
                        <p:par>
                          <p:cTn id="91" fill="hold">
                            <p:stCondLst>
                              <p:cond delay="0"/>
                            </p:stCondLst>
                            <p:childTnLst>
                              <p:par>
                                <p:cTn id="92" presetID="26" presetClass="entr" presetSubtype="0" fill="hold" grpId="0" nodeType="clickEffect">
                                  <p:stCondLst>
                                    <p:cond delay="0"/>
                                  </p:stCondLst>
                                  <p:childTnLst>
                                    <p:set>
                                      <p:cBhvr>
                                        <p:cTn id="93" dur="1" fill="hold">
                                          <p:stCondLst>
                                            <p:cond delay="0"/>
                                          </p:stCondLst>
                                        </p:cTn>
                                        <p:tgtEl>
                                          <p:spTgt spid="3">
                                            <p:txEl>
                                              <p:pRg st="4" end="4"/>
                                            </p:txEl>
                                          </p:spTgt>
                                        </p:tgtEl>
                                        <p:attrNameLst>
                                          <p:attrName>style.visibility</p:attrName>
                                        </p:attrNameLst>
                                      </p:cBhvr>
                                      <p:to>
                                        <p:strVal val="visible"/>
                                      </p:to>
                                    </p:set>
                                    <p:animEffect transition="in" filter="wipe(down)">
                                      <p:cBhvr>
                                        <p:cTn id="94" dur="580">
                                          <p:stCondLst>
                                            <p:cond delay="0"/>
                                          </p:stCondLst>
                                        </p:cTn>
                                        <p:tgtEl>
                                          <p:spTgt spid="3">
                                            <p:txEl>
                                              <p:pRg st="4" end="4"/>
                                            </p:txEl>
                                          </p:spTgt>
                                        </p:tgtEl>
                                      </p:cBhvr>
                                    </p:animEffect>
                                    <p:anim calcmode="lin" valueType="num">
                                      <p:cBhvr>
                                        <p:cTn id="95"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96"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97"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98"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99"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00" dur="26">
                                          <p:stCondLst>
                                            <p:cond delay="650"/>
                                          </p:stCondLst>
                                        </p:cTn>
                                        <p:tgtEl>
                                          <p:spTgt spid="3">
                                            <p:txEl>
                                              <p:pRg st="4" end="4"/>
                                            </p:txEl>
                                          </p:spTgt>
                                        </p:tgtEl>
                                      </p:cBhvr>
                                      <p:to x="100000" y="60000"/>
                                    </p:animScale>
                                    <p:animScale>
                                      <p:cBhvr>
                                        <p:cTn id="101" dur="166" decel="50000">
                                          <p:stCondLst>
                                            <p:cond delay="676"/>
                                          </p:stCondLst>
                                        </p:cTn>
                                        <p:tgtEl>
                                          <p:spTgt spid="3">
                                            <p:txEl>
                                              <p:pRg st="4" end="4"/>
                                            </p:txEl>
                                          </p:spTgt>
                                        </p:tgtEl>
                                      </p:cBhvr>
                                      <p:to x="100000" y="100000"/>
                                    </p:animScale>
                                    <p:animScale>
                                      <p:cBhvr>
                                        <p:cTn id="102" dur="26">
                                          <p:stCondLst>
                                            <p:cond delay="1312"/>
                                          </p:stCondLst>
                                        </p:cTn>
                                        <p:tgtEl>
                                          <p:spTgt spid="3">
                                            <p:txEl>
                                              <p:pRg st="4" end="4"/>
                                            </p:txEl>
                                          </p:spTgt>
                                        </p:tgtEl>
                                      </p:cBhvr>
                                      <p:to x="100000" y="80000"/>
                                    </p:animScale>
                                    <p:animScale>
                                      <p:cBhvr>
                                        <p:cTn id="103" dur="166" decel="50000">
                                          <p:stCondLst>
                                            <p:cond delay="1338"/>
                                          </p:stCondLst>
                                        </p:cTn>
                                        <p:tgtEl>
                                          <p:spTgt spid="3">
                                            <p:txEl>
                                              <p:pRg st="4" end="4"/>
                                            </p:txEl>
                                          </p:spTgt>
                                        </p:tgtEl>
                                      </p:cBhvr>
                                      <p:to x="100000" y="100000"/>
                                    </p:animScale>
                                    <p:animScale>
                                      <p:cBhvr>
                                        <p:cTn id="104" dur="26">
                                          <p:stCondLst>
                                            <p:cond delay="1642"/>
                                          </p:stCondLst>
                                        </p:cTn>
                                        <p:tgtEl>
                                          <p:spTgt spid="3">
                                            <p:txEl>
                                              <p:pRg st="4" end="4"/>
                                            </p:txEl>
                                          </p:spTgt>
                                        </p:tgtEl>
                                      </p:cBhvr>
                                      <p:to x="100000" y="90000"/>
                                    </p:animScale>
                                    <p:animScale>
                                      <p:cBhvr>
                                        <p:cTn id="105" dur="166" decel="50000">
                                          <p:stCondLst>
                                            <p:cond delay="1668"/>
                                          </p:stCondLst>
                                        </p:cTn>
                                        <p:tgtEl>
                                          <p:spTgt spid="3">
                                            <p:txEl>
                                              <p:pRg st="4" end="4"/>
                                            </p:txEl>
                                          </p:spTgt>
                                        </p:tgtEl>
                                      </p:cBhvr>
                                      <p:to x="100000" y="100000"/>
                                    </p:animScale>
                                    <p:animScale>
                                      <p:cBhvr>
                                        <p:cTn id="106" dur="26">
                                          <p:stCondLst>
                                            <p:cond delay="1808"/>
                                          </p:stCondLst>
                                        </p:cTn>
                                        <p:tgtEl>
                                          <p:spTgt spid="3">
                                            <p:txEl>
                                              <p:pRg st="4" end="4"/>
                                            </p:txEl>
                                          </p:spTgt>
                                        </p:tgtEl>
                                      </p:cBhvr>
                                      <p:to x="100000" y="95000"/>
                                    </p:animScale>
                                    <p:animScale>
                                      <p:cBhvr>
                                        <p:cTn id="107" dur="166" decel="50000">
                                          <p:stCondLst>
                                            <p:cond delay="1834"/>
                                          </p:stCondLst>
                                        </p:cTn>
                                        <p:tgtEl>
                                          <p:spTgt spid="3">
                                            <p:txEl>
                                              <p:pRg st="4" end="4"/>
                                            </p:txEl>
                                          </p:spTgt>
                                        </p:tgtEl>
                                      </p:cBhvr>
                                      <p:to x="100000" y="100000"/>
                                    </p:animScale>
                                  </p:childTnLst>
                                </p:cTn>
                              </p:par>
                            </p:childTnLst>
                          </p:cTn>
                        </p:par>
                      </p:childTnLst>
                    </p:cTn>
                  </p:par>
                  <p:par>
                    <p:cTn id="108" fill="hold">
                      <p:stCondLst>
                        <p:cond delay="indefinite"/>
                      </p:stCondLst>
                      <p:childTnLst>
                        <p:par>
                          <p:cTn id="109" fill="hold">
                            <p:stCondLst>
                              <p:cond delay="0"/>
                            </p:stCondLst>
                            <p:childTnLst>
                              <p:par>
                                <p:cTn id="110" presetID="26" presetClass="entr" presetSubtype="0" fill="hold" grpId="0" nodeType="clickEffect">
                                  <p:stCondLst>
                                    <p:cond delay="0"/>
                                  </p:stCondLst>
                                  <p:childTnLst>
                                    <p:set>
                                      <p:cBhvr>
                                        <p:cTn id="111" dur="1" fill="hold">
                                          <p:stCondLst>
                                            <p:cond delay="0"/>
                                          </p:stCondLst>
                                        </p:cTn>
                                        <p:tgtEl>
                                          <p:spTgt spid="3">
                                            <p:txEl>
                                              <p:pRg st="5" end="5"/>
                                            </p:txEl>
                                          </p:spTgt>
                                        </p:tgtEl>
                                        <p:attrNameLst>
                                          <p:attrName>style.visibility</p:attrName>
                                        </p:attrNameLst>
                                      </p:cBhvr>
                                      <p:to>
                                        <p:strVal val="visible"/>
                                      </p:to>
                                    </p:set>
                                    <p:animEffect transition="in" filter="wipe(down)">
                                      <p:cBhvr>
                                        <p:cTn id="112" dur="580">
                                          <p:stCondLst>
                                            <p:cond delay="0"/>
                                          </p:stCondLst>
                                        </p:cTn>
                                        <p:tgtEl>
                                          <p:spTgt spid="3">
                                            <p:txEl>
                                              <p:pRg st="5" end="5"/>
                                            </p:txEl>
                                          </p:spTgt>
                                        </p:tgtEl>
                                      </p:cBhvr>
                                    </p:animEffect>
                                    <p:anim calcmode="lin" valueType="num">
                                      <p:cBhvr>
                                        <p:cTn id="113"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14"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15"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16"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17"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18" dur="26">
                                          <p:stCondLst>
                                            <p:cond delay="650"/>
                                          </p:stCondLst>
                                        </p:cTn>
                                        <p:tgtEl>
                                          <p:spTgt spid="3">
                                            <p:txEl>
                                              <p:pRg st="5" end="5"/>
                                            </p:txEl>
                                          </p:spTgt>
                                        </p:tgtEl>
                                      </p:cBhvr>
                                      <p:to x="100000" y="60000"/>
                                    </p:animScale>
                                    <p:animScale>
                                      <p:cBhvr>
                                        <p:cTn id="119" dur="166" decel="50000">
                                          <p:stCondLst>
                                            <p:cond delay="676"/>
                                          </p:stCondLst>
                                        </p:cTn>
                                        <p:tgtEl>
                                          <p:spTgt spid="3">
                                            <p:txEl>
                                              <p:pRg st="5" end="5"/>
                                            </p:txEl>
                                          </p:spTgt>
                                        </p:tgtEl>
                                      </p:cBhvr>
                                      <p:to x="100000" y="100000"/>
                                    </p:animScale>
                                    <p:animScale>
                                      <p:cBhvr>
                                        <p:cTn id="120" dur="26">
                                          <p:stCondLst>
                                            <p:cond delay="1312"/>
                                          </p:stCondLst>
                                        </p:cTn>
                                        <p:tgtEl>
                                          <p:spTgt spid="3">
                                            <p:txEl>
                                              <p:pRg st="5" end="5"/>
                                            </p:txEl>
                                          </p:spTgt>
                                        </p:tgtEl>
                                      </p:cBhvr>
                                      <p:to x="100000" y="80000"/>
                                    </p:animScale>
                                    <p:animScale>
                                      <p:cBhvr>
                                        <p:cTn id="121" dur="166" decel="50000">
                                          <p:stCondLst>
                                            <p:cond delay="1338"/>
                                          </p:stCondLst>
                                        </p:cTn>
                                        <p:tgtEl>
                                          <p:spTgt spid="3">
                                            <p:txEl>
                                              <p:pRg st="5" end="5"/>
                                            </p:txEl>
                                          </p:spTgt>
                                        </p:tgtEl>
                                      </p:cBhvr>
                                      <p:to x="100000" y="100000"/>
                                    </p:animScale>
                                    <p:animScale>
                                      <p:cBhvr>
                                        <p:cTn id="122" dur="26">
                                          <p:stCondLst>
                                            <p:cond delay="1642"/>
                                          </p:stCondLst>
                                        </p:cTn>
                                        <p:tgtEl>
                                          <p:spTgt spid="3">
                                            <p:txEl>
                                              <p:pRg st="5" end="5"/>
                                            </p:txEl>
                                          </p:spTgt>
                                        </p:tgtEl>
                                      </p:cBhvr>
                                      <p:to x="100000" y="90000"/>
                                    </p:animScale>
                                    <p:animScale>
                                      <p:cBhvr>
                                        <p:cTn id="123" dur="166" decel="50000">
                                          <p:stCondLst>
                                            <p:cond delay="1668"/>
                                          </p:stCondLst>
                                        </p:cTn>
                                        <p:tgtEl>
                                          <p:spTgt spid="3">
                                            <p:txEl>
                                              <p:pRg st="5" end="5"/>
                                            </p:txEl>
                                          </p:spTgt>
                                        </p:tgtEl>
                                      </p:cBhvr>
                                      <p:to x="100000" y="100000"/>
                                    </p:animScale>
                                    <p:animScale>
                                      <p:cBhvr>
                                        <p:cTn id="124" dur="26">
                                          <p:stCondLst>
                                            <p:cond delay="1808"/>
                                          </p:stCondLst>
                                        </p:cTn>
                                        <p:tgtEl>
                                          <p:spTgt spid="3">
                                            <p:txEl>
                                              <p:pRg st="5" end="5"/>
                                            </p:txEl>
                                          </p:spTgt>
                                        </p:tgtEl>
                                      </p:cBhvr>
                                      <p:to x="100000" y="95000"/>
                                    </p:animScale>
                                    <p:animScale>
                                      <p:cBhvr>
                                        <p:cTn id="125"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0"/>
            <a:ext cx="7858180" cy="1143000"/>
          </a:xfrm>
        </p:spPr>
        <p:txBody>
          <a:bodyPr>
            <a:normAutofit/>
          </a:bodyPr>
          <a:lstStyle/>
          <a:p>
            <a:r>
              <a:rPr lang="fr-FR" sz="2800" b="1" dirty="0" smtClean="0">
                <a:solidFill>
                  <a:schemeClr val="accent5">
                    <a:lumMod val="75000"/>
                  </a:schemeClr>
                </a:solidFill>
              </a:rPr>
              <a:t>Idées pour améliorer vos réunions (2/4): </a:t>
            </a:r>
            <a:endParaRPr lang="fr-FR" sz="2800" dirty="0">
              <a:solidFill>
                <a:schemeClr val="accent5">
                  <a:lumMod val="75000"/>
                </a:schemeClr>
              </a:solidFill>
            </a:endParaRPr>
          </a:p>
        </p:txBody>
      </p:sp>
      <p:sp>
        <p:nvSpPr>
          <p:cNvPr id="3" name="Espace réservé du contenu 2"/>
          <p:cNvSpPr>
            <a:spLocks noGrp="1"/>
          </p:cNvSpPr>
          <p:nvPr>
            <p:ph idx="1"/>
          </p:nvPr>
        </p:nvSpPr>
        <p:spPr>
          <a:xfrm>
            <a:off x="0" y="0"/>
            <a:ext cx="9144000" cy="6858000"/>
          </a:xfrm>
        </p:spPr>
        <p:txBody>
          <a:bodyPr>
            <a:normAutofit/>
          </a:bodyPr>
          <a:lstStyle/>
          <a:p>
            <a:pPr>
              <a:buNone/>
            </a:pPr>
            <a:endParaRPr lang="fr-FR" b="1" dirty="0" smtClean="0">
              <a:effectLst/>
            </a:endParaRPr>
          </a:p>
          <a:p>
            <a:pPr>
              <a:buNone/>
            </a:pPr>
            <a:r>
              <a:rPr lang="fr-FR" b="1" dirty="0" smtClean="0">
                <a:effectLst/>
              </a:rPr>
              <a:t>5. Prévoyez une durée pour chaque point à traiter et une marge pour les imprévus. </a:t>
            </a:r>
          </a:p>
          <a:p>
            <a:pPr>
              <a:buNone/>
            </a:pPr>
            <a:r>
              <a:rPr lang="fr-FR" b="1" dirty="0" smtClean="0">
                <a:effectLst/>
              </a:rPr>
              <a:t>6. Faites enregistrer ce qui se dit: compte-rendu par un secrétaire de séance et utilisation du tableau. </a:t>
            </a:r>
          </a:p>
          <a:p>
            <a:pPr>
              <a:buNone/>
            </a:pPr>
            <a:r>
              <a:rPr lang="fr-FR" b="1" dirty="0" smtClean="0">
                <a:effectLst/>
              </a:rPr>
              <a:t>7. Pour chaque point de l'ordre du jour, recensez les           informations disponibles et faites préciser les positions. opinions ou sentiments en présence. </a:t>
            </a:r>
          </a:p>
          <a:p>
            <a:pPr>
              <a:buNone/>
            </a:pPr>
            <a:r>
              <a:rPr lang="fr-FR" b="1" dirty="0" smtClean="0">
                <a:effectLst/>
              </a:rPr>
              <a:t>8. Provoquez les échanges les plus larges entre participants, évitez que la discussion soit monopolisée par quelques-uns et sollicitez la participation de ceux qui s'expriment le moins. </a:t>
            </a:r>
          </a:p>
          <a:p>
            <a:pPr>
              <a:buNone/>
            </a:pPr>
            <a:endParaRPr lang="fr-FR" b="1" dirty="0" smtClean="0">
              <a:effectLst/>
            </a:endParaRPr>
          </a:p>
          <a:p>
            <a:pPr>
              <a:buNone/>
            </a:pPr>
            <a:endParaRPr lang="fr-FR" b="1" dirty="0" smtClean="0">
              <a:effectLst/>
            </a:endParaRPr>
          </a:p>
          <a:p>
            <a:endParaRPr lang="fr-FR" dirty="0">
              <a:effectLst/>
            </a:endParaRPr>
          </a:p>
        </p:txBody>
      </p:sp>
      <p:sp>
        <p:nvSpPr>
          <p:cNvPr id="4" name="Ellipse 3"/>
          <p:cNvSpPr/>
          <p:nvPr/>
        </p:nvSpPr>
        <p:spPr>
          <a:xfrm>
            <a:off x="7929586" y="5715016"/>
            <a:ext cx="928694" cy="785818"/>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smtClean="0">
                <a:solidFill>
                  <a:schemeClr val="accent3">
                    <a:lumMod val="75000"/>
                  </a:schemeClr>
                </a:solidFill>
              </a:rPr>
              <a:t>20</a:t>
            </a:r>
            <a:endParaRPr lang="fr-FR" sz="2800" b="1" dirty="0">
              <a:solidFill>
                <a:schemeClr val="accent3">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1"/>
                                          </p:val>
                                        </p:tav>
                                        <p:tav tm="100000">
                                          <p:val>
                                            <p:strVal val="#ppt_x"/>
                                          </p:val>
                                        </p:tav>
                                      </p:tavLst>
                                    </p:anim>
                                    <p:anim calcmode="lin" valueType="num">
                                      <p:cBhvr>
                                        <p:cTn id="17"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wipe(down)">
                                      <p:cBhvr>
                                        <p:cTn id="22" dur="580">
                                          <p:stCondLst>
                                            <p:cond delay="0"/>
                                          </p:stCondLst>
                                        </p:cTn>
                                        <p:tgtEl>
                                          <p:spTgt spid="3">
                                            <p:bg/>
                                          </p:spTgt>
                                        </p:tgtEl>
                                      </p:cBhvr>
                                    </p:animEffect>
                                    <p:anim calcmode="lin" valueType="num">
                                      <p:cBhvr>
                                        <p:cTn id="23"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bg/>
                                          </p:spTgt>
                                        </p:tgtEl>
                                      </p:cBhvr>
                                      <p:to x="100000" y="60000"/>
                                    </p:animScale>
                                    <p:animScale>
                                      <p:cBhvr>
                                        <p:cTn id="29" dur="166" decel="50000">
                                          <p:stCondLst>
                                            <p:cond delay="676"/>
                                          </p:stCondLst>
                                        </p:cTn>
                                        <p:tgtEl>
                                          <p:spTgt spid="3">
                                            <p:bg/>
                                          </p:spTgt>
                                        </p:tgtEl>
                                      </p:cBhvr>
                                      <p:to x="100000" y="100000"/>
                                    </p:animScale>
                                    <p:animScale>
                                      <p:cBhvr>
                                        <p:cTn id="30" dur="26">
                                          <p:stCondLst>
                                            <p:cond delay="1312"/>
                                          </p:stCondLst>
                                        </p:cTn>
                                        <p:tgtEl>
                                          <p:spTgt spid="3">
                                            <p:bg/>
                                          </p:spTgt>
                                        </p:tgtEl>
                                      </p:cBhvr>
                                      <p:to x="100000" y="80000"/>
                                    </p:animScale>
                                    <p:animScale>
                                      <p:cBhvr>
                                        <p:cTn id="31" dur="166" decel="50000">
                                          <p:stCondLst>
                                            <p:cond delay="1338"/>
                                          </p:stCondLst>
                                        </p:cTn>
                                        <p:tgtEl>
                                          <p:spTgt spid="3">
                                            <p:bg/>
                                          </p:spTgt>
                                        </p:tgtEl>
                                      </p:cBhvr>
                                      <p:to x="100000" y="100000"/>
                                    </p:animScale>
                                    <p:animScale>
                                      <p:cBhvr>
                                        <p:cTn id="32" dur="26">
                                          <p:stCondLst>
                                            <p:cond delay="1642"/>
                                          </p:stCondLst>
                                        </p:cTn>
                                        <p:tgtEl>
                                          <p:spTgt spid="3">
                                            <p:bg/>
                                          </p:spTgt>
                                        </p:tgtEl>
                                      </p:cBhvr>
                                      <p:to x="100000" y="90000"/>
                                    </p:animScale>
                                    <p:animScale>
                                      <p:cBhvr>
                                        <p:cTn id="33" dur="166" decel="50000">
                                          <p:stCondLst>
                                            <p:cond delay="1668"/>
                                          </p:stCondLst>
                                        </p:cTn>
                                        <p:tgtEl>
                                          <p:spTgt spid="3">
                                            <p:bg/>
                                          </p:spTgt>
                                        </p:tgtEl>
                                      </p:cBhvr>
                                      <p:to x="100000" y="100000"/>
                                    </p:animScale>
                                    <p:animScale>
                                      <p:cBhvr>
                                        <p:cTn id="34" dur="26">
                                          <p:stCondLst>
                                            <p:cond delay="1808"/>
                                          </p:stCondLst>
                                        </p:cTn>
                                        <p:tgtEl>
                                          <p:spTgt spid="3">
                                            <p:bg/>
                                          </p:spTgt>
                                        </p:tgtEl>
                                      </p:cBhvr>
                                      <p:to x="100000" y="95000"/>
                                    </p:animScale>
                                    <p:animScale>
                                      <p:cBhvr>
                                        <p:cTn id="35" dur="166" decel="50000">
                                          <p:stCondLst>
                                            <p:cond delay="1834"/>
                                          </p:stCondLst>
                                        </p:cTn>
                                        <p:tgtEl>
                                          <p:spTgt spid="3">
                                            <p:bg/>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animEffect transition="in" filter="wipe(down)">
                                      <p:cBhvr>
                                        <p:cTn id="40" dur="580">
                                          <p:stCondLst>
                                            <p:cond delay="0"/>
                                          </p:stCondLst>
                                        </p:cTn>
                                        <p:tgtEl>
                                          <p:spTgt spid="3">
                                            <p:txEl>
                                              <p:pRg st="1" end="1"/>
                                            </p:txEl>
                                          </p:spTgt>
                                        </p:tgtEl>
                                      </p:cBhvr>
                                    </p:animEffect>
                                    <p:anim calcmode="lin" valueType="num">
                                      <p:cBhvr>
                                        <p:cTn id="4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1" end="1"/>
                                            </p:txEl>
                                          </p:spTgt>
                                        </p:tgtEl>
                                      </p:cBhvr>
                                      <p:to x="100000" y="60000"/>
                                    </p:animScale>
                                    <p:animScale>
                                      <p:cBhvr>
                                        <p:cTn id="47" dur="166" decel="50000">
                                          <p:stCondLst>
                                            <p:cond delay="676"/>
                                          </p:stCondLst>
                                        </p:cTn>
                                        <p:tgtEl>
                                          <p:spTgt spid="3">
                                            <p:txEl>
                                              <p:pRg st="1" end="1"/>
                                            </p:txEl>
                                          </p:spTgt>
                                        </p:tgtEl>
                                      </p:cBhvr>
                                      <p:to x="100000" y="100000"/>
                                    </p:animScale>
                                    <p:animScale>
                                      <p:cBhvr>
                                        <p:cTn id="48" dur="26">
                                          <p:stCondLst>
                                            <p:cond delay="1312"/>
                                          </p:stCondLst>
                                        </p:cTn>
                                        <p:tgtEl>
                                          <p:spTgt spid="3">
                                            <p:txEl>
                                              <p:pRg st="1" end="1"/>
                                            </p:txEl>
                                          </p:spTgt>
                                        </p:tgtEl>
                                      </p:cBhvr>
                                      <p:to x="100000" y="80000"/>
                                    </p:animScale>
                                    <p:animScale>
                                      <p:cBhvr>
                                        <p:cTn id="49" dur="166" decel="50000">
                                          <p:stCondLst>
                                            <p:cond delay="1338"/>
                                          </p:stCondLst>
                                        </p:cTn>
                                        <p:tgtEl>
                                          <p:spTgt spid="3">
                                            <p:txEl>
                                              <p:pRg st="1" end="1"/>
                                            </p:txEl>
                                          </p:spTgt>
                                        </p:tgtEl>
                                      </p:cBhvr>
                                      <p:to x="100000" y="100000"/>
                                    </p:animScale>
                                    <p:animScale>
                                      <p:cBhvr>
                                        <p:cTn id="50" dur="26">
                                          <p:stCondLst>
                                            <p:cond delay="1642"/>
                                          </p:stCondLst>
                                        </p:cTn>
                                        <p:tgtEl>
                                          <p:spTgt spid="3">
                                            <p:txEl>
                                              <p:pRg st="1" end="1"/>
                                            </p:txEl>
                                          </p:spTgt>
                                        </p:tgtEl>
                                      </p:cBhvr>
                                      <p:to x="100000" y="90000"/>
                                    </p:animScale>
                                    <p:animScale>
                                      <p:cBhvr>
                                        <p:cTn id="51" dur="166" decel="50000">
                                          <p:stCondLst>
                                            <p:cond delay="1668"/>
                                          </p:stCondLst>
                                        </p:cTn>
                                        <p:tgtEl>
                                          <p:spTgt spid="3">
                                            <p:txEl>
                                              <p:pRg st="1" end="1"/>
                                            </p:txEl>
                                          </p:spTgt>
                                        </p:tgtEl>
                                      </p:cBhvr>
                                      <p:to x="100000" y="100000"/>
                                    </p:animScale>
                                    <p:animScale>
                                      <p:cBhvr>
                                        <p:cTn id="52" dur="26">
                                          <p:stCondLst>
                                            <p:cond delay="1808"/>
                                          </p:stCondLst>
                                        </p:cTn>
                                        <p:tgtEl>
                                          <p:spTgt spid="3">
                                            <p:txEl>
                                              <p:pRg st="1" end="1"/>
                                            </p:txEl>
                                          </p:spTgt>
                                        </p:tgtEl>
                                      </p:cBhvr>
                                      <p:to x="100000" y="95000"/>
                                    </p:animScale>
                                    <p:animScale>
                                      <p:cBhvr>
                                        <p:cTn id="53" dur="166" decel="50000">
                                          <p:stCondLst>
                                            <p:cond delay="1834"/>
                                          </p:stCondLst>
                                        </p:cTn>
                                        <p:tgtEl>
                                          <p:spTgt spid="3">
                                            <p:txEl>
                                              <p:pRg st="1" end="1"/>
                                            </p:txEl>
                                          </p:spTgt>
                                        </p:tgtEl>
                                      </p:cBhvr>
                                      <p:to x="100000" y="100000"/>
                                    </p:animScale>
                                  </p:childTnLst>
                                </p:cTn>
                              </p:par>
                            </p:childTnLst>
                          </p:cTn>
                        </p:par>
                      </p:childTnLst>
                    </p:cTn>
                  </p:par>
                  <p:par>
                    <p:cTn id="54" fill="hold">
                      <p:stCondLst>
                        <p:cond delay="indefinite"/>
                      </p:stCondLst>
                      <p:childTnLst>
                        <p:par>
                          <p:cTn id="55" fill="hold">
                            <p:stCondLst>
                              <p:cond delay="0"/>
                            </p:stCondLst>
                            <p:childTnLst>
                              <p:par>
                                <p:cTn id="56" presetID="26" presetClass="entr" presetSubtype="0" fill="hold" grpId="0" nodeType="clickEffect">
                                  <p:stCondLst>
                                    <p:cond delay="0"/>
                                  </p:stCondLst>
                                  <p:childTnLst>
                                    <p:set>
                                      <p:cBhvr>
                                        <p:cTn id="57" dur="1" fill="hold">
                                          <p:stCondLst>
                                            <p:cond delay="0"/>
                                          </p:stCondLst>
                                        </p:cTn>
                                        <p:tgtEl>
                                          <p:spTgt spid="3">
                                            <p:txEl>
                                              <p:pRg st="2" end="2"/>
                                            </p:txEl>
                                          </p:spTgt>
                                        </p:tgtEl>
                                        <p:attrNameLst>
                                          <p:attrName>style.visibility</p:attrName>
                                        </p:attrNameLst>
                                      </p:cBhvr>
                                      <p:to>
                                        <p:strVal val="visible"/>
                                      </p:to>
                                    </p:set>
                                    <p:animEffect transition="in" filter="wipe(down)">
                                      <p:cBhvr>
                                        <p:cTn id="58" dur="580">
                                          <p:stCondLst>
                                            <p:cond delay="0"/>
                                          </p:stCondLst>
                                        </p:cTn>
                                        <p:tgtEl>
                                          <p:spTgt spid="3">
                                            <p:txEl>
                                              <p:pRg st="2" end="2"/>
                                            </p:txEl>
                                          </p:spTgt>
                                        </p:tgtEl>
                                      </p:cBhvr>
                                    </p:animEffect>
                                    <p:anim calcmode="lin" valueType="num">
                                      <p:cBhvr>
                                        <p:cTn id="5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2" end="2"/>
                                            </p:txEl>
                                          </p:spTgt>
                                        </p:tgtEl>
                                      </p:cBhvr>
                                      <p:to x="100000" y="60000"/>
                                    </p:animScale>
                                    <p:animScale>
                                      <p:cBhvr>
                                        <p:cTn id="65" dur="166" decel="50000">
                                          <p:stCondLst>
                                            <p:cond delay="676"/>
                                          </p:stCondLst>
                                        </p:cTn>
                                        <p:tgtEl>
                                          <p:spTgt spid="3">
                                            <p:txEl>
                                              <p:pRg st="2" end="2"/>
                                            </p:txEl>
                                          </p:spTgt>
                                        </p:tgtEl>
                                      </p:cBhvr>
                                      <p:to x="100000" y="100000"/>
                                    </p:animScale>
                                    <p:animScale>
                                      <p:cBhvr>
                                        <p:cTn id="66" dur="26">
                                          <p:stCondLst>
                                            <p:cond delay="1312"/>
                                          </p:stCondLst>
                                        </p:cTn>
                                        <p:tgtEl>
                                          <p:spTgt spid="3">
                                            <p:txEl>
                                              <p:pRg st="2" end="2"/>
                                            </p:txEl>
                                          </p:spTgt>
                                        </p:tgtEl>
                                      </p:cBhvr>
                                      <p:to x="100000" y="80000"/>
                                    </p:animScale>
                                    <p:animScale>
                                      <p:cBhvr>
                                        <p:cTn id="67" dur="166" decel="50000">
                                          <p:stCondLst>
                                            <p:cond delay="1338"/>
                                          </p:stCondLst>
                                        </p:cTn>
                                        <p:tgtEl>
                                          <p:spTgt spid="3">
                                            <p:txEl>
                                              <p:pRg st="2" end="2"/>
                                            </p:txEl>
                                          </p:spTgt>
                                        </p:tgtEl>
                                      </p:cBhvr>
                                      <p:to x="100000" y="100000"/>
                                    </p:animScale>
                                    <p:animScale>
                                      <p:cBhvr>
                                        <p:cTn id="68" dur="26">
                                          <p:stCondLst>
                                            <p:cond delay="1642"/>
                                          </p:stCondLst>
                                        </p:cTn>
                                        <p:tgtEl>
                                          <p:spTgt spid="3">
                                            <p:txEl>
                                              <p:pRg st="2" end="2"/>
                                            </p:txEl>
                                          </p:spTgt>
                                        </p:tgtEl>
                                      </p:cBhvr>
                                      <p:to x="100000" y="90000"/>
                                    </p:animScale>
                                    <p:animScale>
                                      <p:cBhvr>
                                        <p:cTn id="69" dur="166" decel="50000">
                                          <p:stCondLst>
                                            <p:cond delay="1668"/>
                                          </p:stCondLst>
                                        </p:cTn>
                                        <p:tgtEl>
                                          <p:spTgt spid="3">
                                            <p:txEl>
                                              <p:pRg st="2" end="2"/>
                                            </p:txEl>
                                          </p:spTgt>
                                        </p:tgtEl>
                                      </p:cBhvr>
                                      <p:to x="100000" y="100000"/>
                                    </p:animScale>
                                    <p:animScale>
                                      <p:cBhvr>
                                        <p:cTn id="70" dur="26">
                                          <p:stCondLst>
                                            <p:cond delay="1808"/>
                                          </p:stCondLst>
                                        </p:cTn>
                                        <p:tgtEl>
                                          <p:spTgt spid="3">
                                            <p:txEl>
                                              <p:pRg st="2" end="2"/>
                                            </p:txEl>
                                          </p:spTgt>
                                        </p:tgtEl>
                                      </p:cBhvr>
                                      <p:to x="100000" y="95000"/>
                                    </p:animScale>
                                    <p:animScale>
                                      <p:cBhvr>
                                        <p:cTn id="71" dur="166" decel="50000">
                                          <p:stCondLst>
                                            <p:cond delay="1834"/>
                                          </p:stCondLst>
                                        </p:cTn>
                                        <p:tgtEl>
                                          <p:spTgt spid="3">
                                            <p:txEl>
                                              <p:pRg st="2" end="2"/>
                                            </p:txEl>
                                          </p:spTgt>
                                        </p:tgtEl>
                                      </p:cBhvr>
                                      <p:to x="100000" y="100000"/>
                                    </p:animScale>
                                  </p:childTnLst>
                                </p:cTn>
                              </p:par>
                            </p:childTnLst>
                          </p:cTn>
                        </p:par>
                      </p:childTnLst>
                    </p:cTn>
                  </p:par>
                  <p:par>
                    <p:cTn id="72" fill="hold">
                      <p:stCondLst>
                        <p:cond delay="indefinite"/>
                      </p:stCondLst>
                      <p:childTnLst>
                        <p:par>
                          <p:cTn id="73" fill="hold">
                            <p:stCondLst>
                              <p:cond delay="0"/>
                            </p:stCondLst>
                            <p:childTnLst>
                              <p:par>
                                <p:cTn id="74" presetID="26" presetClass="entr" presetSubtype="0" fill="hold" grpId="0" nodeType="clickEffect">
                                  <p:stCondLst>
                                    <p:cond delay="0"/>
                                  </p:stCondLst>
                                  <p:childTnLst>
                                    <p:set>
                                      <p:cBhvr>
                                        <p:cTn id="75" dur="1" fill="hold">
                                          <p:stCondLst>
                                            <p:cond delay="0"/>
                                          </p:stCondLst>
                                        </p:cTn>
                                        <p:tgtEl>
                                          <p:spTgt spid="3">
                                            <p:txEl>
                                              <p:pRg st="3" end="3"/>
                                            </p:txEl>
                                          </p:spTgt>
                                        </p:tgtEl>
                                        <p:attrNameLst>
                                          <p:attrName>style.visibility</p:attrName>
                                        </p:attrNameLst>
                                      </p:cBhvr>
                                      <p:to>
                                        <p:strVal val="visible"/>
                                      </p:to>
                                    </p:set>
                                    <p:animEffect transition="in" filter="wipe(down)">
                                      <p:cBhvr>
                                        <p:cTn id="76" dur="580">
                                          <p:stCondLst>
                                            <p:cond delay="0"/>
                                          </p:stCondLst>
                                        </p:cTn>
                                        <p:tgtEl>
                                          <p:spTgt spid="3">
                                            <p:txEl>
                                              <p:pRg st="3" end="3"/>
                                            </p:txEl>
                                          </p:spTgt>
                                        </p:tgtEl>
                                      </p:cBhvr>
                                    </p:animEffect>
                                    <p:anim calcmode="lin" valueType="num">
                                      <p:cBhvr>
                                        <p:cTn id="7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82" dur="26">
                                          <p:stCondLst>
                                            <p:cond delay="650"/>
                                          </p:stCondLst>
                                        </p:cTn>
                                        <p:tgtEl>
                                          <p:spTgt spid="3">
                                            <p:txEl>
                                              <p:pRg st="3" end="3"/>
                                            </p:txEl>
                                          </p:spTgt>
                                        </p:tgtEl>
                                      </p:cBhvr>
                                      <p:to x="100000" y="60000"/>
                                    </p:animScale>
                                    <p:animScale>
                                      <p:cBhvr>
                                        <p:cTn id="83" dur="166" decel="50000">
                                          <p:stCondLst>
                                            <p:cond delay="676"/>
                                          </p:stCondLst>
                                        </p:cTn>
                                        <p:tgtEl>
                                          <p:spTgt spid="3">
                                            <p:txEl>
                                              <p:pRg st="3" end="3"/>
                                            </p:txEl>
                                          </p:spTgt>
                                        </p:tgtEl>
                                      </p:cBhvr>
                                      <p:to x="100000" y="100000"/>
                                    </p:animScale>
                                    <p:animScale>
                                      <p:cBhvr>
                                        <p:cTn id="84" dur="26">
                                          <p:stCondLst>
                                            <p:cond delay="1312"/>
                                          </p:stCondLst>
                                        </p:cTn>
                                        <p:tgtEl>
                                          <p:spTgt spid="3">
                                            <p:txEl>
                                              <p:pRg st="3" end="3"/>
                                            </p:txEl>
                                          </p:spTgt>
                                        </p:tgtEl>
                                      </p:cBhvr>
                                      <p:to x="100000" y="80000"/>
                                    </p:animScale>
                                    <p:animScale>
                                      <p:cBhvr>
                                        <p:cTn id="85" dur="166" decel="50000">
                                          <p:stCondLst>
                                            <p:cond delay="1338"/>
                                          </p:stCondLst>
                                        </p:cTn>
                                        <p:tgtEl>
                                          <p:spTgt spid="3">
                                            <p:txEl>
                                              <p:pRg st="3" end="3"/>
                                            </p:txEl>
                                          </p:spTgt>
                                        </p:tgtEl>
                                      </p:cBhvr>
                                      <p:to x="100000" y="100000"/>
                                    </p:animScale>
                                    <p:animScale>
                                      <p:cBhvr>
                                        <p:cTn id="86" dur="26">
                                          <p:stCondLst>
                                            <p:cond delay="1642"/>
                                          </p:stCondLst>
                                        </p:cTn>
                                        <p:tgtEl>
                                          <p:spTgt spid="3">
                                            <p:txEl>
                                              <p:pRg st="3" end="3"/>
                                            </p:txEl>
                                          </p:spTgt>
                                        </p:tgtEl>
                                      </p:cBhvr>
                                      <p:to x="100000" y="90000"/>
                                    </p:animScale>
                                    <p:animScale>
                                      <p:cBhvr>
                                        <p:cTn id="87" dur="166" decel="50000">
                                          <p:stCondLst>
                                            <p:cond delay="1668"/>
                                          </p:stCondLst>
                                        </p:cTn>
                                        <p:tgtEl>
                                          <p:spTgt spid="3">
                                            <p:txEl>
                                              <p:pRg st="3" end="3"/>
                                            </p:txEl>
                                          </p:spTgt>
                                        </p:tgtEl>
                                      </p:cBhvr>
                                      <p:to x="100000" y="100000"/>
                                    </p:animScale>
                                    <p:animScale>
                                      <p:cBhvr>
                                        <p:cTn id="88" dur="26">
                                          <p:stCondLst>
                                            <p:cond delay="1808"/>
                                          </p:stCondLst>
                                        </p:cTn>
                                        <p:tgtEl>
                                          <p:spTgt spid="3">
                                            <p:txEl>
                                              <p:pRg st="3" end="3"/>
                                            </p:txEl>
                                          </p:spTgt>
                                        </p:tgtEl>
                                      </p:cBhvr>
                                      <p:to x="100000" y="95000"/>
                                    </p:animScale>
                                    <p:animScale>
                                      <p:cBhvr>
                                        <p:cTn id="89" dur="166" decel="50000">
                                          <p:stCondLst>
                                            <p:cond delay="1834"/>
                                          </p:stCondLst>
                                        </p:cTn>
                                        <p:tgtEl>
                                          <p:spTgt spid="3">
                                            <p:txEl>
                                              <p:pRg st="3" end="3"/>
                                            </p:txEl>
                                          </p:spTgt>
                                        </p:tgtEl>
                                      </p:cBhvr>
                                      <p:to x="100000" y="100000"/>
                                    </p:animScale>
                                  </p:childTnLst>
                                </p:cTn>
                              </p:par>
                            </p:childTnLst>
                          </p:cTn>
                        </p:par>
                      </p:childTnLst>
                    </p:cTn>
                  </p:par>
                  <p:par>
                    <p:cTn id="90" fill="hold">
                      <p:stCondLst>
                        <p:cond delay="indefinite"/>
                      </p:stCondLst>
                      <p:childTnLst>
                        <p:par>
                          <p:cTn id="91" fill="hold">
                            <p:stCondLst>
                              <p:cond delay="0"/>
                            </p:stCondLst>
                            <p:childTnLst>
                              <p:par>
                                <p:cTn id="92" presetID="26" presetClass="entr" presetSubtype="0" fill="hold" grpId="0" nodeType="clickEffect">
                                  <p:stCondLst>
                                    <p:cond delay="0"/>
                                  </p:stCondLst>
                                  <p:childTnLst>
                                    <p:set>
                                      <p:cBhvr>
                                        <p:cTn id="93" dur="1" fill="hold">
                                          <p:stCondLst>
                                            <p:cond delay="0"/>
                                          </p:stCondLst>
                                        </p:cTn>
                                        <p:tgtEl>
                                          <p:spTgt spid="3">
                                            <p:txEl>
                                              <p:pRg st="4" end="4"/>
                                            </p:txEl>
                                          </p:spTgt>
                                        </p:tgtEl>
                                        <p:attrNameLst>
                                          <p:attrName>style.visibility</p:attrName>
                                        </p:attrNameLst>
                                      </p:cBhvr>
                                      <p:to>
                                        <p:strVal val="visible"/>
                                      </p:to>
                                    </p:set>
                                    <p:animEffect transition="in" filter="wipe(down)">
                                      <p:cBhvr>
                                        <p:cTn id="94" dur="580">
                                          <p:stCondLst>
                                            <p:cond delay="0"/>
                                          </p:stCondLst>
                                        </p:cTn>
                                        <p:tgtEl>
                                          <p:spTgt spid="3">
                                            <p:txEl>
                                              <p:pRg st="4" end="4"/>
                                            </p:txEl>
                                          </p:spTgt>
                                        </p:tgtEl>
                                      </p:cBhvr>
                                    </p:animEffect>
                                    <p:anim calcmode="lin" valueType="num">
                                      <p:cBhvr>
                                        <p:cTn id="95"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96"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97"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98"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99"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00" dur="26">
                                          <p:stCondLst>
                                            <p:cond delay="650"/>
                                          </p:stCondLst>
                                        </p:cTn>
                                        <p:tgtEl>
                                          <p:spTgt spid="3">
                                            <p:txEl>
                                              <p:pRg st="4" end="4"/>
                                            </p:txEl>
                                          </p:spTgt>
                                        </p:tgtEl>
                                      </p:cBhvr>
                                      <p:to x="100000" y="60000"/>
                                    </p:animScale>
                                    <p:animScale>
                                      <p:cBhvr>
                                        <p:cTn id="101" dur="166" decel="50000">
                                          <p:stCondLst>
                                            <p:cond delay="676"/>
                                          </p:stCondLst>
                                        </p:cTn>
                                        <p:tgtEl>
                                          <p:spTgt spid="3">
                                            <p:txEl>
                                              <p:pRg st="4" end="4"/>
                                            </p:txEl>
                                          </p:spTgt>
                                        </p:tgtEl>
                                      </p:cBhvr>
                                      <p:to x="100000" y="100000"/>
                                    </p:animScale>
                                    <p:animScale>
                                      <p:cBhvr>
                                        <p:cTn id="102" dur="26">
                                          <p:stCondLst>
                                            <p:cond delay="1312"/>
                                          </p:stCondLst>
                                        </p:cTn>
                                        <p:tgtEl>
                                          <p:spTgt spid="3">
                                            <p:txEl>
                                              <p:pRg st="4" end="4"/>
                                            </p:txEl>
                                          </p:spTgt>
                                        </p:tgtEl>
                                      </p:cBhvr>
                                      <p:to x="100000" y="80000"/>
                                    </p:animScale>
                                    <p:animScale>
                                      <p:cBhvr>
                                        <p:cTn id="103" dur="166" decel="50000">
                                          <p:stCondLst>
                                            <p:cond delay="1338"/>
                                          </p:stCondLst>
                                        </p:cTn>
                                        <p:tgtEl>
                                          <p:spTgt spid="3">
                                            <p:txEl>
                                              <p:pRg st="4" end="4"/>
                                            </p:txEl>
                                          </p:spTgt>
                                        </p:tgtEl>
                                      </p:cBhvr>
                                      <p:to x="100000" y="100000"/>
                                    </p:animScale>
                                    <p:animScale>
                                      <p:cBhvr>
                                        <p:cTn id="104" dur="26">
                                          <p:stCondLst>
                                            <p:cond delay="1642"/>
                                          </p:stCondLst>
                                        </p:cTn>
                                        <p:tgtEl>
                                          <p:spTgt spid="3">
                                            <p:txEl>
                                              <p:pRg st="4" end="4"/>
                                            </p:txEl>
                                          </p:spTgt>
                                        </p:tgtEl>
                                      </p:cBhvr>
                                      <p:to x="100000" y="90000"/>
                                    </p:animScale>
                                    <p:animScale>
                                      <p:cBhvr>
                                        <p:cTn id="105" dur="166" decel="50000">
                                          <p:stCondLst>
                                            <p:cond delay="1668"/>
                                          </p:stCondLst>
                                        </p:cTn>
                                        <p:tgtEl>
                                          <p:spTgt spid="3">
                                            <p:txEl>
                                              <p:pRg st="4" end="4"/>
                                            </p:txEl>
                                          </p:spTgt>
                                        </p:tgtEl>
                                      </p:cBhvr>
                                      <p:to x="100000" y="100000"/>
                                    </p:animScale>
                                    <p:animScale>
                                      <p:cBhvr>
                                        <p:cTn id="106" dur="26">
                                          <p:stCondLst>
                                            <p:cond delay="1808"/>
                                          </p:stCondLst>
                                        </p:cTn>
                                        <p:tgtEl>
                                          <p:spTgt spid="3">
                                            <p:txEl>
                                              <p:pRg st="4" end="4"/>
                                            </p:txEl>
                                          </p:spTgt>
                                        </p:tgtEl>
                                      </p:cBhvr>
                                      <p:to x="100000" y="95000"/>
                                    </p:animScale>
                                    <p:animScale>
                                      <p:cBhvr>
                                        <p:cTn id="107"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0"/>
            <a:ext cx="7929618" cy="1143000"/>
          </a:xfrm>
        </p:spPr>
        <p:txBody>
          <a:bodyPr>
            <a:normAutofit/>
          </a:bodyPr>
          <a:lstStyle/>
          <a:p>
            <a:r>
              <a:rPr lang="fr-FR" sz="2800" b="1" dirty="0" smtClean="0">
                <a:solidFill>
                  <a:schemeClr val="accent5">
                    <a:lumMod val="75000"/>
                  </a:schemeClr>
                </a:solidFill>
              </a:rPr>
              <a:t>Idées pour améliorer vos réunions (3/4):</a:t>
            </a:r>
            <a:endParaRPr lang="fr-FR" sz="2800" dirty="0">
              <a:solidFill>
                <a:schemeClr val="accent5">
                  <a:lumMod val="75000"/>
                </a:schemeClr>
              </a:solidFill>
            </a:endParaRPr>
          </a:p>
        </p:txBody>
      </p:sp>
      <p:sp>
        <p:nvSpPr>
          <p:cNvPr id="3" name="Espace réservé du contenu 2"/>
          <p:cNvSpPr>
            <a:spLocks noGrp="1"/>
          </p:cNvSpPr>
          <p:nvPr>
            <p:ph idx="1"/>
          </p:nvPr>
        </p:nvSpPr>
        <p:spPr>
          <a:xfrm>
            <a:off x="0" y="0"/>
            <a:ext cx="9144000" cy="6858000"/>
          </a:xfrm>
        </p:spPr>
        <p:txBody>
          <a:bodyPr>
            <a:normAutofit/>
          </a:bodyPr>
          <a:lstStyle/>
          <a:p>
            <a:pPr>
              <a:buNone/>
            </a:pPr>
            <a:r>
              <a:rPr lang="fr-FR" b="1" dirty="0" smtClean="0">
                <a:effectLst/>
              </a:rPr>
              <a:t>9. Favorisez le développement d'un climat d'écoute mutuelle et d'ouverture à autrui. </a:t>
            </a:r>
          </a:p>
          <a:p>
            <a:pPr>
              <a:buNone/>
            </a:pPr>
            <a:r>
              <a:rPr lang="fr-FR" b="1" dirty="0" smtClean="0">
                <a:effectLst/>
              </a:rPr>
              <a:t>10. Utilisez de façon positive les oppositions et les conflits comme sources de progrès: faites qu'on s'attaque aux problèmes, pas aux personnes. </a:t>
            </a:r>
          </a:p>
          <a:p>
            <a:pPr>
              <a:buNone/>
            </a:pPr>
            <a:r>
              <a:rPr lang="fr-FR" b="1" dirty="0" smtClean="0">
                <a:effectLst/>
              </a:rPr>
              <a:t>11. En cas de désaccord important, dédramatisez et faites expliquer les thèmes en présence, afin de cerner les points de divergence et les points de convergence. </a:t>
            </a:r>
          </a:p>
          <a:p>
            <a:pPr>
              <a:buNone/>
            </a:pPr>
            <a:r>
              <a:rPr lang="fr-FR" b="1" dirty="0" smtClean="0">
                <a:effectLst/>
              </a:rPr>
              <a:t>12. Acceptez les variations de rythme, les silences, les phases de piétinement ou de blocage et sachez les traverser en gardant votre confiance dans les capacités du groupe à surmonter les difficultés qu'il rencontre. </a:t>
            </a:r>
          </a:p>
          <a:p>
            <a:endParaRPr lang="fr-FR" dirty="0">
              <a:effectLst/>
            </a:endParaRPr>
          </a:p>
        </p:txBody>
      </p:sp>
      <p:sp>
        <p:nvSpPr>
          <p:cNvPr id="4" name="Ellipse 3"/>
          <p:cNvSpPr/>
          <p:nvPr/>
        </p:nvSpPr>
        <p:spPr>
          <a:xfrm>
            <a:off x="7929586" y="5715016"/>
            <a:ext cx="928694" cy="785818"/>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smtClean="0">
                <a:solidFill>
                  <a:schemeClr val="accent3">
                    <a:lumMod val="75000"/>
                  </a:schemeClr>
                </a:solidFill>
              </a:rPr>
              <a:t>21</a:t>
            </a:r>
            <a:endParaRPr lang="fr-FR" sz="2800" b="1" dirty="0">
              <a:solidFill>
                <a:schemeClr val="accent3">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1"/>
                                          </p:val>
                                        </p:tav>
                                        <p:tav tm="100000">
                                          <p:val>
                                            <p:strVal val="#ppt_x"/>
                                          </p:val>
                                        </p:tav>
                                      </p:tavLst>
                                    </p:anim>
                                    <p:anim calcmode="lin" valueType="num">
                                      <p:cBhvr>
                                        <p:cTn id="17"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wipe(down)">
                                      <p:cBhvr>
                                        <p:cTn id="22" dur="580">
                                          <p:stCondLst>
                                            <p:cond delay="0"/>
                                          </p:stCondLst>
                                        </p:cTn>
                                        <p:tgtEl>
                                          <p:spTgt spid="3">
                                            <p:bg/>
                                          </p:spTgt>
                                        </p:tgtEl>
                                      </p:cBhvr>
                                    </p:animEffect>
                                    <p:anim calcmode="lin" valueType="num">
                                      <p:cBhvr>
                                        <p:cTn id="23"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bg/>
                                          </p:spTgt>
                                        </p:tgtEl>
                                      </p:cBhvr>
                                      <p:to x="100000" y="60000"/>
                                    </p:animScale>
                                    <p:animScale>
                                      <p:cBhvr>
                                        <p:cTn id="29" dur="166" decel="50000">
                                          <p:stCondLst>
                                            <p:cond delay="676"/>
                                          </p:stCondLst>
                                        </p:cTn>
                                        <p:tgtEl>
                                          <p:spTgt spid="3">
                                            <p:bg/>
                                          </p:spTgt>
                                        </p:tgtEl>
                                      </p:cBhvr>
                                      <p:to x="100000" y="100000"/>
                                    </p:animScale>
                                    <p:animScale>
                                      <p:cBhvr>
                                        <p:cTn id="30" dur="26">
                                          <p:stCondLst>
                                            <p:cond delay="1312"/>
                                          </p:stCondLst>
                                        </p:cTn>
                                        <p:tgtEl>
                                          <p:spTgt spid="3">
                                            <p:bg/>
                                          </p:spTgt>
                                        </p:tgtEl>
                                      </p:cBhvr>
                                      <p:to x="100000" y="80000"/>
                                    </p:animScale>
                                    <p:animScale>
                                      <p:cBhvr>
                                        <p:cTn id="31" dur="166" decel="50000">
                                          <p:stCondLst>
                                            <p:cond delay="1338"/>
                                          </p:stCondLst>
                                        </p:cTn>
                                        <p:tgtEl>
                                          <p:spTgt spid="3">
                                            <p:bg/>
                                          </p:spTgt>
                                        </p:tgtEl>
                                      </p:cBhvr>
                                      <p:to x="100000" y="100000"/>
                                    </p:animScale>
                                    <p:animScale>
                                      <p:cBhvr>
                                        <p:cTn id="32" dur="26">
                                          <p:stCondLst>
                                            <p:cond delay="1642"/>
                                          </p:stCondLst>
                                        </p:cTn>
                                        <p:tgtEl>
                                          <p:spTgt spid="3">
                                            <p:bg/>
                                          </p:spTgt>
                                        </p:tgtEl>
                                      </p:cBhvr>
                                      <p:to x="100000" y="90000"/>
                                    </p:animScale>
                                    <p:animScale>
                                      <p:cBhvr>
                                        <p:cTn id="33" dur="166" decel="50000">
                                          <p:stCondLst>
                                            <p:cond delay="1668"/>
                                          </p:stCondLst>
                                        </p:cTn>
                                        <p:tgtEl>
                                          <p:spTgt spid="3">
                                            <p:bg/>
                                          </p:spTgt>
                                        </p:tgtEl>
                                      </p:cBhvr>
                                      <p:to x="100000" y="100000"/>
                                    </p:animScale>
                                    <p:animScale>
                                      <p:cBhvr>
                                        <p:cTn id="34" dur="26">
                                          <p:stCondLst>
                                            <p:cond delay="1808"/>
                                          </p:stCondLst>
                                        </p:cTn>
                                        <p:tgtEl>
                                          <p:spTgt spid="3">
                                            <p:bg/>
                                          </p:spTgt>
                                        </p:tgtEl>
                                      </p:cBhvr>
                                      <p:to x="100000" y="95000"/>
                                    </p:animScale>
                                    <p:animScale>
                                      <p:cBhvr>
                                        <p:cTn id="35" dur="166" decel="50000">
                                          <p:stCondLst>
                                            <p:cond delay="1834"/>
                                          </p:stCondLst>
                                        </p:cTn>
                                        <p:tgtEl>
                                          <p:spTgt spid="3">
                                            <p:bg/>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3">
                                            <p:txEl>
                                              <p:pRg st="0" end="0"/>
                                            </p:txEl>
                                          </p:spTgt>
                                        </p:tgtEl>
                                        <p:attrNameLst>
                                          <p:attrName>style.visibility</p:attrName>
                                        </p:attrNameLst>
                                      </p:cBhvr>
                                      <p:to>
                                        <p:strVal val="visible"/>
                                      </p:to>
                                    </p:set>
                                    <p:animEffect transition="in" filter="wipe(down)">
                                      <p:cBhvr>
                                        <p:cTn id="40" dur="580">
                                          <p:stCondLst>
                                            <p:cond delay="0"/>
                                          </p:stCondLst>
                                        </p:cTn>
                                        <p:tgtEl>
                                          <p:spTgt spid="3">
                                            <p:txEl>
                                              <p:pRg st="0" end="0"/>
                                            </p:txEl>
                                          </p:spTgt>
                                        </p:tgtEl>
                                      </p:cBhvr>
                                    </p:animEffect>
                                    <p:anim calcmode="lin" valueType="num">
                                      <p:cBhvr>
                                        <p:cTn id="41"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0" end="0"/>
                                            </p:txEl>
                                          </p:spTgt>
                                        </p:tgtEl>
                                      </p:cBhvr>
                                      <p:to x="100000" y="60000"/>
                                    </p:animScale>
                                    <p:animScale>
                                      <p:cBhvr>
                                        <p:cTn id="47" dur="166" decel="50000">
                                          <p:stCondLst>
                                            <p:cond delay="676"/>
                                          </p:stCondLst>
                                        </p:cTn>
                                        <p:tgtEl>
                                          <p:spTgt spid="3">
                                            <p:txEl>
                                              <p:pRg st="0" end="0"/>
                                            </p:txEl>
                                          </p:spTgt>
                                        </p:tgtEl>
                                      </p:cBhvr>
                                      <p:to x="100000" y="100000"/>
                                    </p:animScale>
                                    <p:animScale>
                                      <p:cBhvr>
                                        <p:cTn id="48" dur="26">
                                          <p:stCondLst>
                                            <p:cond delay="1312"/>
                                          </p:stCondLst>
                                        </p:cTn>
                                        <p:tgtEl>
                                          <p:spTgt spid="3">
                                            <p:txEl>
                                              <p:pRg st="0" end="0"/>
                                            </p:txEl>
                                          </p:spTgt>
                                        </p:tgtEl>
                                      </p:cBhvr>
                                      <p:to x="100000" y="80000"/>
                                    </p:animScale>
                                    <p:animScale>
                                      <p:cBhvr>
                                        <p:cTn id="49" dur="166" decel="50000">
                                          <p:stCondLst>
                                            <p:cond delay="1338"/>
                                          </p:stCondLst>
                                        </p:cTn>
                                        <p:tgtEl>
                                          <p:spTgt spid="3">
                                            <p:txEl>
                                              <p:pRg st="0" end="0"/>
                                            </p:txEl>
                                          </p:spTgt>
                                        </p:tgtEl>
                                      </p:cBhvr>
                                      <p:to x="100000" y="100000"/>
                                    </p:animScale>
                                    <p:animScale>
                                      <p:cBhvr>
                                        <p:cTn id="50" dur="26">
                                          <p:stCondLst>
                                            <p:cond delay="1642"/>
                                          </p:stCondLst>
                                        </p:cTn>
                                        <p:tgtEl>
                                          <p:spTgt spid="3">
                                            <p:txEl>
                                              <p:pRg st="0" end="0"/>
                                            </p:txEl>
                                          </p:spTgt>
                                        </p:tgtEl>
                                      </p:cBhvr>
                                      <p:to x="100000" y="90000"/>
                                    </p:animScale>
                                    <p:animScale>
                                      <p:cBhvr>
                                        <p:cTn id="51" dur="166" decel="50000">
                                          <p:stCondLst>
                                            <p:cond delay="1668"/>
                                          </p:stCondLst>
                                        </p:cTn>
                                        <p:tgtEl>
                                          <p:spTgt spid="3">
                                            <p:txEl>
                                              <p:pRg st="0" end="0"/>
                                            </p:txEl>
                                          </p:spTgt>
                                        </p:tgtEl>
                                      </p:cBhvr>
                                      <p:to x="100000" y="100000"/>
                                    </p:animScale>
                                    <p:animScale>
                                      <p:cBhvr>
                                        <p:cTn id="52" dur="26">
                                          <p:stCondLst>
                                            <p:cond delay="1808"/>
                                          </p:stCondLst>
                                        </p:cTn>
                                        <p:tgtEl>
                                          <p:spTgt spid="3">
                                            <p:txEl>
                                              <p:pRg st="0" end="0"/>
                                            </p:txEl>
                                          </p:spTgt>
                                        </p:tgtEl>
                                      </p:cBhvr>
                                      <p:to x="100000" y="95000"/>
                                    </p:animScale>
                                    <p:animScale>
                                      <p:cBhvr>
                                        <p:cTn id="53" dur="166" decel="50000">
                                          <p:stCondLst>
                                            <p:cond delay="1834"/>
                                          </p:stCondLst>
                                        </p:cTn>
                                        <p:tgtEl>
                                          <p:spTgt spid="3">
                                            <p:txEl>
                                              <p:pRg st="0" end="0"/>
                                            </p:txEl>
                                          </p:spTgt>
                                        </p:tgtEl>
                                      </p:cBhvr>
                                      <p:to x="100000" y="100000"/>
                                    </p:animScale>
                                  </p:childTnLst>
                                </p:cTn>
                              </p:par>
                            </p:childTnLst>
                          </p:cTn>
                        </p:par>
                      </p:childTnLst>
                    </p:cTn>
                  </p:par>
                  <p:par>
                    <p:cTn id="54" fill="hold">
                      <p:stCondLst>
                        <p:cond delay="indefinite"/>
                      </p:stCondLst>
                      <p:childTnLst>
                        <p:par>
                          <p:cTn id="55" fill="hold">
                            <p:stCondLst>
                              <p:cond delay="0"/>
                            </p:stCondLst>
                            <p:childTnLst>
                              <p:par>
                                <p:cTn id="56" presetID="26" presetClass="entr" presetSubtype="0" fill="hold" grpId="0" nodeType="clickEffect">
                                  <p:stCondLst>
                                    <p:cond delay="0"/>
                                  </p:stCondLst>
                                  <p:childTnLst>
                                    <p:set>
                                      <p:cBhvr>
                                        <p:cTn id="57" dur="1" fill="hold">
                                          <p:stCondLst>
                                            <p:cond delay="0"/>
                                          </p:stCondLst>
                                        </p:cTn>
                                        <p:tgtEl>
                                          <p:spTgt spid="3">
                                            <p:txEl>
                                              <p:pRg st="1" end="1"/>
                                            </p:txEl>
                                          </p:spTgt>
                                        </p:tgtEl>
                                        <p:attrNameLst>
                                          <p:attrName>style.visibility</p:attrName>
                                        </p:attrNameLst>
                                      </p:cBhvr>
                                      <p:to>
                                        <p:strVal val="visible"/>
                                      </p:to>
                                    </p:set>
                                    <p:animEffect transition="in" filter="wipe(down)">
                                      <p:cBhvr>
                                        <p:cTn id="58" dur="580">
                                          <p:stCondLst>
                                            <p:cond delay="0"/>
                                          </p:stCondLst>
                                        </p:cTn>
                                        <p:tgtEl>
                                          <p:spTgt spid="3">
                                            <p:txEl>
                                              <p:pRg st="1" end="1"/>
                                            </p:txEl>
                                          </p:spTgt>
                                        </p:tgtEl>
                                      </p:cBhvr>
                                    </p:animEffect>
                                    <p:anim calcmode="lin" valueType="num">
                                      <p:cBhvr>
                                        <p:cTn id="59"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1" end="1"/>
                                            </p:txEl>
                                          </p:spTgt>
                                        </p:tgtEl>
                                      </p:cBhvr>
                                      <p:to x="100000" y="60000"/>
                                    </p:animScale>
                                    <p:animScale>
                                      <p:cBhvr>
                                        <p:cTn id="65" dur="166" decel="50000">
                                          <p:stCondLst>
                                            <p:cond delay="676"/>
                                          </p:stCondLst>
                                        </p:cTn>
                                        <p:tgtEl>
                                          <p:spTgt spid="3">
                                            <p:txEl>
                                              <p:pRg st="1" end="1"/>
                                            </p:txEl>
                                          </p:spTgt>
                                        </p:tgtEl>
                                      </p:cBhvr>
                                      <p:to x="100000" y="100000"/>
                                    </p:animScale>
                                    <p:animScale>
                                      <p:cBhvr>
                                        <p:cTn id="66" dur="26">
                                          <p:stCondLst>
                                            <p:cond delay="1312"/>
                                          </p:stCondLst>
                                        </p:cTn>
                                        <p:tgtEl>
                                          <p:spTgt spid="3">
                                            <p:txEl>
                                              <p:pRg st="1" end="1"/>
                                            </p:txEl>
                                          </p:spTgt>
                                        </p:tgtEl>
                                      </p:cBhvr>
                                      <p:to x="100000" y="80000"/>
                                    </p:animScale>
                                    <p:animScale>
                                      <p:cBhvr>
                                        <p:cTn id="67" dur="166" decel="50000">
                                          <p:stCondLst>
                                            <p:cond delay="1338"/>
                                          </p:stCondLst>
                                        </p:cTn>
                                        <p:tgtEl>
                                          <p:spTgt spid="3">
                                            <p:txEl>
                                              <p:pRg st="1" end="1"/>
                                            </p:txEl>
                                          </p:spTgt>
                                        </p:tgtEl>
                                      </p:cBhvr>
                                      <p:to x="100000" y="100000"/>
                                    </p:animScale>
                                    <p:animScale>
                                      <p:cBhvr>
                                        <p:cTn id="68" dur="26">
                                          <p:stCondLst>
                                            <p:cond delay="1642"/>
                                          </p:stCondLst>
                                        </p:cTn>
                                        <p:tgtEl>
                                          <p:spTgt spid="3">
                                            <p:txEl>
                                              <p:pRg st="1" end="1"/>
                                            </p:txEl>
                                          </p:spTgt>
                                        </p:tgtEl>
                                      </p:cBhvr>
                                      <p:to x="100000" y="90000"/>
                                    </p:animScale>
                                    <p:animScale>
                                      <p:cBhvr>
                                        <p:cTn id="69" dur="166" decel="50000">
                                          <p:stCondLst>
                                            <p:cond delay="1668"/>
                                          </p:stCondLst>
                                        </p:cTn>
                                        <p:tgtEl>
                                          <p:spTgt spid="3">
                                            <p:txEl>
                                              <p:pRg st="1" end="1"/>
                                            </p:txEl>
                                          </p:spTgt>
                                        </p:tgtEl>
                                      </p:cBhvr>
                                      <p:to x="100000" y="100000"/>
                                    </p:animScale>
                                    <p:animScale>
                                      <p:cBhvr>
                                        <p:cTn id="70" dur="26">
                                          <p:stCondLst>
                                            <p:cond delay="1808"/>
                                          </p:stCondLst>
                                        </p:cTn>
                                        <p:tgtEl>
                                          <p:spTgt spid="3">
                                            <p:txEl>
                                              <p:pRg st="1" end="1"/>
                                            </p:txEl>
                                          </p:spTgt>
                                        </p:tgtEl>
                                      </p:cBhvr>
                                      <p:to x="100000" y="95000"/>
                                    </p:animScale>
                                    <p:animScale>
                                      <p:cBhvr>
                                        <p:cTn id="71" dur="166" decel="50000">
                                          <p:stCondLst>
                                            <p:cond delay="1834"/>
                                          </p:stCondLst>
                                        </p:cTn>
                                        <p:tgtEl>
                                          <p:spTgt spid="3">
                                            <p:txEl>
                                              <p:pRg st="1" end="1"/>
                                            </p:txEl>
                                          </p:spTgt>
                                        </p:tgtEl>
                                      </p:cBhvr>
                                      <p:to x="100000" y="100000"/>
                                    </p:animScale>
                                  </p:childTnLst>
                                </p:cTn>
                              </p:par>
                            </p:childTnLst>
                          </p:cTn>
                        </p:par>
                      </p:childTnLst>
                    </p:cTn>
                  </p:par>
                  <p:par>
                    <p:cTn id="72" fill="hold">
                      <p:stCondLst>
                        <p:cond delay="indefinite"/>
                      </p:stCondLst>
                      <p:childTnLst>
                        <p:par>
                          <p:cTn id="73" fill="hold">
                            <p:stCondLst>
                              <p:cond delay="0"/>
                            </p:stCondLst>
                            <p:childTnLst>
                              <p:par>
                                <p:cTn id="74" presetID="26" presetClass="entr" presetSubtype="0" fill="hold" grpId="0" nodeType="clickEffect">
                                  <p:stCondLst>
                                    <p:cond delay="0"/>
                                  </p:stCondLst>
                                  <p:childTnLst>
                                    <p:set>
                                      <p:cBhvr>
                                        <p:cTn id="75" dur="1" fill="hold">
                                          <p:stCondLst>
                                            <p:cond delay="0"/>
                                          </p:stCondLst>
                                        </p:cTn>
                                        <p:tgtEl>
                                          <p:spTgt spid="3">
                                            <p:txEl>
                                              <p:pRg st="2" end="2"/>
                                            </p:txEl>
                                          </p:spTgt>
                                        </p:tgtEl>
                                        <p:attrNameLst>
                                          <p:attrName>style.visibility</p:attrName>
                                        </p:attrNameLst>
                                      </p:cBhvr>
                                      <p:to>
                                        <p:strVal val="visible"/>
                                      </p:to>
                                    </p:set>
                                    <p:animEffect transition="in" filter="wipe(down)">
                                      <p:cBhvr>
                                        <p:cTn id="76" dur="580">
                                          <p:stCondLst>
                                            <p:cond delay="0"/>
                                          </p:stCondLst>
                                        </p:cTn>
                                        <p:tgtEl>
                                          <p:spTgt spid="3">
                                            <p:txEl>
                                              <p:pRg st="2" end="2"/>
                                            </p:txEl>
                                          </p:spTgt>
                                        </p:tgtEl>
                                      </p:cBhvr>
                                    </p:animEffect>
                                    <p:anim calcmode="lin" valueType="num">
                                      <p:cBhvr>
                                        <p:cTn id="77"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82" dur="26">
                                          <p:stCondLst>
                                            <p:cond delay="650"/>
                                          </p:stCondLst>
                                        </p:cTn>
                                        <p:tgtEl>
                                          <p:spTgt spid="3">
                                            <p:txEl>
                                              <p:pRg st="2" end="2"/>
                                            </p:txEl>
                                          </p:spTgt>
                                        </p:tgtEl>
                                      </p:cBhvr>
                                      <p:to x="100000" y="60000"/>
                                    </p:animScale>
                                    <p:animScale>
                                      <p:cBhvr>
                                        <p:cTn id="83" dur="166" decel="50000">
                                          <p:stCondLst>
                                            <p:cond delay="676"/>
                                          </p:stCondLst>
                                        </p:cTn>
                                        <p:tgtEl>
                                          <p:spTgt spid="3">
                                            <p:txEl>
                                              <p:pRg st="2" end="2"/>
                                            </p:txEl>
                                          </p:spTgt>
                                        </p:tgtEl>
                                      </p:cBhvr>
                                      <p:to x="100000" y="100000"/>
                                    </p:animScale>
                                    <p:animScale>
                                      <p:cBhvr>
                                        <p:cTn id="84" dur="26">
                                          <p:stCondLst>
                                            <p:cond delay="1312"/>
                                          </p:stCondLst>
                                        </p:cTn>
                                        <p:tgtEl>
                                          <p:spTgt spid="3">
                                            <p:txEl>
                                              <p:pRg st="2" end="2"/>
                                            </p:txEl>
                                          </p:spTgt>
                                        </p:tgtEl>
                                      </p:cBhvr>
                                      <p:to x="100000" y="80000"/>
                                    </p:animScale>
                                    <p:animScale>
                                      <p:cBhvr>
                                        <p:cTn id="85" dur="166" decel="50000">
                                          <p:stCondLst>
                                            <p:cond delay="1338"/>
                                          </p:stCondLst>
                                        </p:cTn>
                                        <p:tgtEl>
                                          <p:spTgt spid="3">
                                            <p:txEl>
                                              <p:pRg st="2" end="2"/>
                                            </p:txEl>
                                          </p:spTgt>
                                        </p:tgtEl>
                                      </p:cBhvr>
                                      <p:to x="100000" y="100000"/>
                                    </p:animScale>
                                    <p:animScale>
                                      <p:cBhvr>
                                        <p:cTn id="86" dur="26">
                                          <p:stCondLst>
                                            <p:cond delay="1642"/>
                                          </p:stCondLst>
                                        </p:cTn>
                                        <p:tgtEl>
                                          <p:spTgt spid="3">
                                            <p:txEl>
                                              <p:pRg st="2" end="2"/>
                                            </p:txEl>
                                          </p:spTgt>
                                        </p:tgtEl>
                                      </p:cBhvr>
                                      <p:to x="100000" y="90000"/>
                                    </p:animScale>
                                    <p:animScale>
                                      <p:cBhvr>
                                        <p:cTn id="87" dur="166" decel="50000">
                                          <p:stCondLst>
                                            <p:cond delay="1668"/>
                                          </p:stCondLst>
                                        </p:cTn>
                                        <p:tgtEl>
                                          <p:spTgt spid="3">
                                            <p:txEl>
                                              <p:pRg st="2" end="2"/>
                                            </p:txEl>
                                          </p:spTgt>
                                        </p:tgtEl>
                                      </p:cBhvr>
                                      <p:to x="100000" y="100000"/>
                                    </p:animScale>
                                    <p:animScale>
                                      <p:cBhvr>
                                        <p:cTn id="88" dur="26">
                                          <p:stCondLst>
                                            <p:cond delay="1808"/>
                                          </p:stCondLst>
                                        </p:cTn>
                                        <p:tgtEl>
                                          <p:spTgt spid="3">
                                            <p:txEl>
                                              <p:pRg st="2" end="2"/>
                                            </p:txEl>
                                          </p:spTgt>
                                        </p:tgtEl>
                                      </p:cBhvr>
                                      <p:to x="100000" y="95000"/>
                                    </p:animScale>
                                    <p:animScale>
                                      <p:cBhvr>
                                        <p:cTn id="89" dur="166" decel="50000">
                                          <p:stCondLst>
                                            <p:cond delay="1834"/>
                                          </p:stCondLst>
                                        </p:cTn>
                                        <p:tgtEl>
                                          <p:spTgt spid="3">
                                            <p:txEl>
                                              <p:pRg st="2" end="2"/>
                                            </p:txEl>
                                          </p:spTgt>
                                        </p:tgtEl>
                                      </p:cBhvr>
                                      <p:to x="100000" y="100000"/>
                                    </p:animScale>
                                  </p:childTnLst>
                                </p:cTn>
                              </p:par>
                            </p:childTnLst>
                          </p:cTn>
                        </p:par>
                      </p:childTnLst>
                    </p:cTn>
                  </p:par>
                  <p:par>
                    <p:cTn id="90" fill="hold">
                      <p:stCondLst>
                        <p:cond delay="indefinite"/>
                      </p:stCondLst>
                      <p:childTnLst>
                        <p:par>
                          <p:cTn id="91" fill="hold">
                            <p:stCondLst>
                              <p:cond delay="0"/>
                            </p:stCondLst>
                            <p:childTnLst>
                              <p:par>
                                <p:cTn id="92" presetID="26" presetClass="entr" presetSubtype="0" fill="hold" grpId="0" nodeType="clickEffect">
                                  <p:stCondLst>
                                    <p:cond delay="0"/>
                                  </p:stCondLst>
                                  <p:childTnLst>
                                    <p:set>
                                      <p:cBhvr>
                                        <p:cTn id="93" dur="1" fill="hold">
                                          <p:stCondLst>
                                            <p:cond delay="0"/>
                                          </p:stCondLst>
                                        </p:cTn>
                                        <p:tgtEl>
                                          <p:spTgt spid="3">
                                            <p:txEl>
                                              <p:pRg st="3" end="3"/>
                                            </p:txEl>
                                          </p:spTgt>
                                        </p:tgtEl>
                                        <p:attrNameLst>
                                          <p:attrName>style.visibility</p:attrName>
                                        </p:attrNameLst>
                                      </p:cBhvr>
                                      <p:to>
                                        <p:strVal val="visible"/>
                                      </p:to>
                                    </p:set>
                                    <p:animEffect transition="in" filter="wipe(down)">
                                      <p:cBhvr>
                                        <p:cTn id="94" dur="580">
                                          <p:stCondLst>
                                            <p:cond delay="0"/>
                                          </p:stCondLst>
                                        </p:cTn>
                                        <p:tgtEl>
                                          <p:spTgt spid="3">
                                            <p:txEl>
                                              <p:pRg st="3" end="3"/>
                                            </p:txEl>
                                          </p:spTgt>
                                        </p:tgtEl>
                                      </p:cBhvr>
                                    </p:animEffect>
                                    <p:anim calcmode="lin" valueType="num">
                                      <p:cBhvr>
                                        <p:cTn id="95"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96"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97"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98"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99"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100" dur="26">
                                          <p:stCondLst>
                                            <p:cond delay="650"/>
                                          </p:stCondLst>
                                        </p:cTn>
                                        <p:tgtEl>
                                          <p:spTgt spid="3">
                                            <p:txEl>
                                              <p:pRg st="3" end="3"/>
                                            </p:txEl>
                                          </p:spTgt>
                                        </p:tgtEl>
                                      </p:cBhvr>
                                      <p:to x="100000" y="60000"/>
                                    </p:animScale>
                                    <p:animScale>
                                      <p:cBhvr>
                                        <p:cTn id="101" dur="166" decel="50000">
                                          <p:stCondLst>
                                            <p:cond delay="676"/>
                                          </p:stCondLst>
                                        </p:cTn>
                                        <p:tgtEl>
                                          <p:spTgt spid="3">
                                            <p:txEl>
                                              <p:pRg st="3" end="3"/>
                                            </p:txEl>
                                          </p:spTgt>
                                        </p:tgtEl>
                                      </p:cBhvr>
                                      <p:to x="100000" y="100000"/>
                                    </p:animScale>
                                    <p:animScale>
                                      <p:cBhvr>
                                        <p:cTn id="102" dur="26">
                                          <p:stCondLst>
                                            <p:cond delay="1312"/>
                                          </p:stCondLst>
                                        </p:cTn>
                                        <p:tgtEl>
                                          <p:spTgt spid="3">
                                            <p:txEl>
                                              <p:pRg st="3" end="3"/>
                                            </p:txEl>
                                          </p:spTgt>
                                        </p:tgtEl>
                                      </p:cBhvr>
                                      <p:to x="100000" y="80000"/>
                                    </p:animScale>
                                    <p:animScale>
                                      <p:cBhvr>
                                        <p:cTn id="103" dur="166" decel="50000">
                                          <p:stCondLst>
                                            <p:cond delay="1338"/>
                                          </p:stCondLst>
                                        </p:cTn>
                                        <p:tgtEl>
                                          <p:spTgt spid="3">
                                            <p:txEl>
                                              <p:pRg st="3" end="3"/>
                                            </p:txEl>
                                          </p:spTgt>
                                        </p:tgtEl>
                                      </p:cBhvr>
                                      <p:to x="100000" y="100000"/>
                                    </p:animScale>
                                    <p:animScale>
                                      <p:cBhvr>
                                        <p:cTn id="104" dur="26">
                                          <p:stCondLst>
                                            <p:cond delay="1642"/>
                                          </p:stCondLst>
                                        </p:cTn>
                                        <p:tgtEl>
                                          <p:spTgt spid="3">
                                            <p:txEl>
                                              <p:pRg st="3" end="3"/>
                                            </p:txEl>
                                          </p:spTgt>
                                        </p:tgtEl>
                                      </p:cBhvr>
                                      <p:to x="100000" y="90000"/>
                                    </p:animScale>
                                    <p:animScale>
                                      <p:cBhvr>
                                        <p:cTn id="105" dur="166" decel="50000">
                                          <p:stCondLst>
                                            <p:cond delay="1668"/>
                                          </p:stCondLst>
                                        </p:cTn>
                                        <p:tgtEl>
                                          <p:spTgt spid="3">
                                            <p:txEl>
                                              <p:pRg st="3" end="3"/>
                                            </p:txEl>
                                          </p:spTgt>
                                        </p:tgtEl>
                                      </p:cBhvr>
                                      <p:to x="100000" y="100000"/>
                                    </p:animScale>
                                    <p:animScale>
                                      <p:cBhvr>
                                        <p:cTn id="106" dur="26">
                                          <p:stCondLst>
                                            <p:cond delay="1808"/>
                                          </p:stCondLst>
                                        </p:cTn>
                                        <p:tgtEl>
                                          <p:spTgt spid="3">
                                            <p:txEl>
                                              <p:pRg st="3" end="3"/>
                                            </p:txEl>
                                          </p:spTgt>
                                        </p:tgtEl>
                                      </p:cBhvr>
                                      <p:to x="100000" y="95000"/>
                                    </p:animScale>
                                    <p:animScale>
                                      <p:cBhvr>
                                        <p:cTn id="107"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0"/>
            <a:ext cx="8072494" cy="1143000"/>
          </a:xfrm>
        </p:spPr>
        <p:txBody>
          <a:bodyPr>
            <a:normAutofit/>
          </a:bodyPr>
          <a:lstStyle/>
          <a:p>
            <a:r>
              <a:rPr lang="fr-FR" sz="2800" b="1" dirty="0" smtClean="0">
                <a:solidFill>
                  <a:schemeClr val="accent5">
                    <a:lumMod val="75000"/>
                  </a:schemeClr>
                </a:solidFill>
              </a:rPr>
              <a:t>Idées pour améliorer vos réunions (4/4):</a:t>
            </a:r>
            <a:endParaRPr lang="fr-FR" sz="2800" dirty="0">
              <a:solidFill>
                <a:schemeClr val="accent5">
                  <a:lumMod val="75000"/>
                </a:schemeClr>
              </a:solidFill>
            </a:endParaRPr>
          </a:p>
        </p:txBody>
      </p:sp>
      <p:sp>
        <p:nvSpPr>
          <p:cNvPr id="3" name="Espace réservé du contenu 2"/>
          <p:cNvSpPr>
            <a:spLocks noGrp="1"/>
          </p:cNvSpPr>
          <p:nvPr>
            <p:ph idx="1"/>
          </p:nvPr>
        </p:nvSpPr>
        <p:spPr>
          <a:xfrm>
            <a:off x="0" y="0"/>
            <a:ext cx="9144000" cy="6858000"/>
          </a:xfrm>
        </p:spPr>
        <p:txBody>
          <a:bodyPr>
            <a:normAutofit fontScale="85000" lnSpcReduction="10000"/>
          </a:bodyPr>
          <a:lstStyle/>
          <a:p>
            <a:pPr>
              <a:buNone/>
            </a:pPr>
            <a:r>
              <a:rPr lang="fr-FR" b="1" dirty="0" smtClean="0">
                <a:effectLst/>
              </a:rPr>
              <a:t>13. Soyez sensible aux déviations "hors sujet" et aux apartés, et cherchez à les récupérer ou à les intégrer "en douceur" en recentrant si nécessaire. </a:t>
            </a:r>
          </a:p>
          <a:p>
            <a:pPr>
              <a:buNone/>
            </a:pPr>
            <a:r>
              <a:rPr lang="fr-FR" b="1" dirty="0" smtClean="0">
                <a:effectLst/>
              </a:rPr>
              <a:t>14. Faites des synthèses partielles afin de dégager les acquis de la discussion et de préciser l'état d'avancement par rapport à l'ordre du jour. </a:t>
            </a:r>
          </a:p>
          <a:p>
            <a:pPr>
              <a:buNone/>
            </a:pPr>
            <a:r>
              <a:rPr lang="fr-FR" b="1" dirty="0" smtClean="0">
                <a:effectLst/>
              </a:rPr>
              <a:t>15. Surveillez régulièrement et rappelez parfois le temps passé et le temps disponible. </a:t>
            </a:r>
          </a:p>
          <a:p>
            <a:pPr>
              <a:buNone/>
            </a:pPr>
            <a:r>
              <a:rPr lang="fr-FR" b="1" dirty="0" smtClean="0">
                <a:effectLst/>
              </a:rPr>
              <a:t>16. Que vous vous impliquiez ou non dans le débat sur le fond, gardez suffisamment de recul pour ne pas perdre de vue l'ensemble de la dynamique du groupe et de la réunion. </a:t>
            </a:r>
          </a:p>
          <a:p>
            <a:pPr>
              <a:buNone/>
            </a:pPr>
            <a:r>
              <a:rPr lang="fr-FR" b="1" dirty="0" smtClean="0">
                <a:effectLst/>
              </a:rPr>
              <a:t>17. Vérifiez que l'analyse de la situation est suffisante avant que les conclusions soient tirées ou les décisions prises. </a:t>
            </a:r>
          </a:p>
          <a:p>
            <a:pPr>
              <a:buNone/>
            </a:pPr>
            <a:r>
              <a:rPr lang="fr-FR" b="1" dirty="0" smtClean="0">
                <a:effectLst/>
              </a:rPr>
              <a:t>18. Terminez la réunion à l'heure. </a:t>
            </a:r>
          </a:p>
          <a:p>
            <a:pPr>
              <a:buNone/>
            </a:pPr>
            <a:r>
              <a:rPr lang="fr-FR" b="1" dirty="0" smtClean="0">
                <a:effectLst/>
              </a:rPr>
              <a:t>19. Ne levez pas la séance sans une conclusion ou une synthèse finale</a:t>
            </a:r>
            <a:endParaRPr lang="fr-FR" b="1" dirty="0">
              <a:effectLst/>
            </a:endParaRPr>
          </a:p>
        </p:txBody>
      </p:sp>
      <p:sp>
        <p:nvSpPr>
          <p:cNvPr id="4" name="Ellipse 3"/>
          <p:cNvSpPr/>
          <p:nvPr/>
        </p:nvSpPr>
        <p:spPr>
          <a:xfrm>
            <a:off x="7929586" y="5715016"/>
            <a:ext cx="928694" cy="785818"/>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smtClean="0">
                <a:solidFill>
                  <a:schemeClr val="accent3">
                    <a:lumMod val="75000"/>
                  </a:schemeClr>
                </a:solidFill>
              </a:rPr>
              <a:t>22</a:t>
            </a:r>
            <a:endParaRPr lang="fr-FR" sz="2800" b="1" dirty="0">
              <a:solidFill>
                <a:schemeClr val="accent3">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1"/>
                                          </p:val>
                                        </p:tav>
                                        <p:tav tm="100000">
                                          <p:val>
                                            <p:strVal val="#ppt_x"/>
                                          </p:val>
                                        </p:tav>
                                      </p:tavLst>
                                    </p:anim>
                                    <p:anim calcmode="lin" valueType="num">
                                      <p:cBhvr>
                                        <p:cTn id="17"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wipe(down)">
                                      <p:cBhvr>
                                        <p:cTn id="22" dur="580">
                                          <p:stCondLst>
                                            <p:cond delay="0"/>
                                          </p:stCondLst>
                                        </p:cTn>
                                        <p:tgtEl>
                                          <p:spTgt spid="3">
                                            <p:bg/>
                                          </p:spTgt>
                                        </p:tgtEl>
                                      </p:cBhvr>
                                    </p:animEffect>
                                    <p:anim calcmode="lin" valueType="num">
                                      <p:cBhvr>
                                        <p:cTn id="23"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bg/>
                                          </p:spTgt>
                                        </p:tgtEl>
                                      </p:cBhvr>
                                      <p:to x="100000" y="60000"/>
                                    </p:animScale>
                                    <p:animScale>
                                      <p:cBhvr>
                                        <p:cTn id="29" dur="166" decel="50000">
                                          <p:stCondLst>
                                            <p:cond delay="676"/>
                                          </p:stCondLst>
                                        </p:cTn>
                                        <p:tgtEl>
                                          <p:spTgt spid="3">
                                            <p:bg/>
                                          </p:spTgt>
                                        </p:tgtEl>
                                      </p:cBhvr>
                                      <p:to x="100000" y="100000"/>
                                    </p:animScale>
                                    <p:animScale>
                                      <p:cBhvr>
                                        <p:cTn id="30" dur="26">
                                          <p:stCondLst>
                                            <p:cond delay="1312"/>
                                          </p:stCondLst>
                                        </p:cTn>
                                        <p:tgtEl>
                                          <p:spTgt spid="3">
                                            <p:bg/>
                                          </p:spTgt>
                                        </p:tgtEl>
                                      </p:cBhvr>
                                      <p:to x="100000" y="80000"/>
                                    </p:animScale>
                                    <p:animScale>
                                      <p:cBhvr>
                                        <p:cTn id="31" dur="166" decel="50000">
                                          <p:stCondLst>
                                            <p:cond delay="1338"/>
                                          </p:stCondLst>
                                        </p:cTn>
                                        <p:tgtEl>
                                          <p:spTgt spid="3">
                                            <p:bg/>
                                          </p:spTgt>
                                        </p:tgtEl>
                                      </p:cBhvr>
                                      <p:to x="100000" y="100000"/>
                                    </p:animScale>
                                    <p:animScale>
                                      <p:cBhvr>
                                        <p:cTn id="32" dur="26">
                                          <p:stCondLst>
                                            <p:cond delay="1642"/>
                                          </p:stCondLst>
                                        </p:cTn>
                                        <p:tgtEl>
                                          <p:spTgt spid="3">
                                            <p:bg/>
                                          </p:spTgt>
                                        </p:tgtEl>
                                      </p:cBhvr>
                                      <p:to x="100000" y="90000"/>
                                    </p:animScale>
                                    <p:animScale>
                                      <p:cBhvr>
                                        <p:cTn id="33" dur="166" decel="50000">
                                          <p:stCondLst>
                                            <p:cond delay="1668"/>
                                          </p:stCondLst>
                                        </p:cTn>
                                        <p:tgtEl>
                                          <p:spTgt spid="3">
                                            <p:bg/>
                                          </p:spTgt>
                                        </p:tgtEl>
                                      </p:cBhvr>
                                      <p:to x="100000" y="100000"/>
                                    </p:animScale>
                                    <p:animScale>
                                      <p:cBhvr>
                                        <p:cTn id="34" dur="26">
                                          <p:stCondLst>
                                            <p:cond delay="1808"/>
                                          </p:stCondLst>
                                        </p:cTn>
                                        <p:tgtEl>
                                          <p:spTgt spid="3">
                                            <p:bg/>
                                          </p:spTgt>
                                        </p:tgtEl>
                                      </p:cBhvr>
                                      <p:to x="100000" y="95000"/>
                                    </p:animScale>
                                    <p:animScale>
                                      <p:cBhvr>
                                        <p:cTn id="35" dur="166" decel="50000">
                                          <p:stCondLst>
                                            <p:cond delay="1834"/>
                                          </p:stCondLst>
                                        </p:cTn>
                                        <p:tgtEl>
                                          <p:spTgt spid="3">
                                            <p:bg/>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3">
                                            <p:txEl>
                                              <p:pRg st="0" end="0"/>
                                            </p:txEl>
                                          </p:spTgt>
                                        </p:tgtEl>
                                        <p:attrNameLst>
                                          <p:attrName>style.visibility</p:attrName>
                                        </p:attrNameLst>
                                      </p:cBhvr>
                                      <p:to>
                                        <p:strVal val="visible"/>
                                      </p:to>
                                    </p:set>
                                    <p:animEffect transition="in" filter="wipe(down)">
                                      <p:cBhvr>
                                        <p:cTn id="40" dur="580">
                                          <p:stCondLst>
                                            <p:cond delay="0"/>
                                          </p:stCondLst>
                                        </p:cTn>
                                        <p:tgtEl>
                                          <p:spTgt spid="3">
                                            <p:txEl>
                                              <p:pRg st="0" end="0"/>
                                            </p:txEl>
                                          </p:spTgt>
                                        </p:tgtEl>
                                      </p:cBhvr>
                                    </p:animEffect>
                                    <p:anim calcmode="lin" valueType="num">
                                      <p:cBhvr>
                                        <p:cTn id="41"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0" end="0"/>
                                            </p:txEl>
                                          </p:spTgt>
                                        </p:tgtEl>
                                      </p:cBhvr>
                                      <p:to x="100000" y="60000"/>
                                    </p:animScale>
                                    <p:animScale>
                                      <p:cBhvr>
                                        <p:cTn id="47" dur="166" decel="50000">
                                          <p:stCondLst>
                                            <p:cond delay="676"/>
                                          </p:stCondLst>
                                        </p:cTn>
                                        <p:tgtEl>
                                          <p:spTgt spid="3">
                                            <p:txEl>
                                              <p:pRg st="0" end="0"/>
                                            </p:txEl>
                                          </p:spTgt>
                                        </p:tgtEl>
                                      </p:cBhvr>
                                      <p:to x="100000" y="100000"/>
                                    </p:animScale>
                                    <p:animScale>
                                      <p:cBhvr>
                                        <p:cTn id="48" dur="26">
                                          <p:stCondLst>
                                            <p:cond delay="1312"/>
                                          </p:stCondLst>
                                        </p:cTn>
                                        <p:tgtEl>
                                          <p:spTgt spid="3">
                                            <p:txEl>
                                              <p:pRg st="0" end="0"/>
                                            </p:txEl>
                                          </p:spTgt>
                                        </p:tgtEl>
                                      </p:cBhvr>
                                      <p:to x="100000" y="80000"/>
                                    </p:animScale>
                                    <p:animScale>
                                      <p:cBhvr>
                                        <p:cTn id="49" dur="166" decel="50000">
                                          <p:stCondLst>
                                            <p:cond delay="1338"/>
                                          </p:stCondLst>
                                        </p:cTn>
                                        <p:tgtEl>
                                          <p:spTgt spid="3">
                                            <p:txEl>
                                              <p:pRg st="0" end="0"/>
                                            </p:txEl>
                                          </p:spTgt>
                                        </p:tgtEl>
                                      </p:cBhvr>
                                      <p:to x="100000" y="100000"/>
                                    </p:animScale>
                                    <p:animScale>
                                      <p:cBhvr>
                                        <p:cTn id="50" dur="26">
                                          <p:stCondLst>
                                            <p:cond delay="1642"/>
                                          </p:stCondLst>
                                        </p:cTn>
                                        <p:tgtEl>
                                          <p:spTgt spid="3">
                                            <p:txEl>
                                              <p:pRg st="0" end="0"/>
                                            </p:txEl>
                                          </p:spTgt>
                                        </p:tgtEl>
                                      </p:cBhvr>
                                      <p:to x="100000" y="90000"/>
                                    </p:animScale>
                                    <p:animScale>
                                      <p:cBhvr>
                                        <p:cTn id="51" dur="166" decel="50000">
                                          <p:stCondLst>
                                            <p:cond delay="1668"/>
                                          </p:stCondLst>
                                        </p:cTn>
                                        <p:tgtEl>
                                          <p:spTgt spid="3">
                                            <p:txEl>
                                              <p:pRg st="0" end="0"/>
                                            </p:txEl>
                                          </p:spTgt>
                                        </p:tgtEl>
                                      </p:cBhvr>
                                      <p:to x="100000" y="100000"/>
                                    </p:animScale>
                                    <p:animScale>
                                      <p:cBhvr>
                                        <p:cTn id="52" dur="26">
                                          <p:stCondLst>
                                            <p:cond delay="1808"/>
                                          </p:stCondLst>
                                        </p:cTn>
                                        <p:tgtEl>
                                          <p:spTgt spid="3">
                                            <p:txEl>
                                              <p:pRg st="0" end="0"/>
                                            </p:txEl>
                                          </p:spTgt>
                                        </p:tgtEl>
                                      </p:cBhvr>
                                      <p:to x="100000" y="95000"/>
                                    </p:animScale>
                                    <p:animScale>
                                      <p:cBhvr>
                                        <p:cTn id="53" dur="166" decel="50000">
                                          <p:stCondLst>
                                            <p:cond delay="1834"/>
                                          </p:stCondLst>
                                        </p:cTn>
                                        <p:tgtEl>
                                          <p:spTgt spid="3">
                                            <p:txEl>
                                              <p:pRg st="0" end="0"/>
                                            </p:txEl>
                                          </p:spTgt>
                                        </p:tgtEl>
                                      </p:cBhvr>
                                      <p:to x="100000" y="100000"/>
                                    </p:animScale>
                                  </p:childTnLst>
                                </p:cTn>
                              </p:par>
                            </p:childTnLst>
                          </p:cTn>
                        </p:par>
                      </p:childTnLst>
                    </p:cTn>
                  </p:par>
                  <p:par>
                    <p:cTn id="54" fill="hold">
                      <p:stCondLst>
                        <p:cond delay="indefinite"/>
                      </p:stCondLst>
                      <p:childTnLst>
                        <p:par>
                          <p:cTn id="55" fill="hold">
                            <p:stCondLst>
                              <p:cond delay="0"/>
                            </p:stCondLst>
                            <p:childTnLst>
                              <p:par>
                                <p:cTn id="56" presetID="26" presetClass="entr" presetSubtype="0" fill="hold" grpId="0" nodeType="clickEffect">
                                  <p:stCondLst>
                                    <p:cond delay="0"/>
                                  </p:stCondLst>
                                  <p:childTnLst>
                                    <p:set>
                                      <p:cBhvr>
                                        <p:cTn id="57" dur="1" fill="hold">
                                          <p:stCondLst>
                                            <p:cond delay="0"/>
                                          </p:stCondLst>
                                        </p:cTn>
                                        <p:tgtEl>
                                          <p:spTgt spid="3">
                                            <p:txEl>
                                              <p:pRg st="1" end="1"/>
                                            </p:txEl>
                                          </p:spTgt>
                                        </p:tgtEl>
                                        <p:attrNameLst>
                                          <p:attrName>style.visibility</p:attrName>
                                        </p:attrNameLst>
                                      </p:cBhvr>
                                      <p:to>
                                        <p:strVal val="visible"/>
                                      </p:to>
                                    </p:set>
                                    <p:animEffect transition="in" filter="wipe(down)">
                                      <p:cBhvr>
                                        <p:cTn id="58" dur="580">
                                          <p:stCondLst>
                                            <p:cond delay="0"/>
                                          </p:stCondLst>
                                        </p:cTn>
                                        <p:tgtEl>
                                          <p:spTgt spid="3">
                                            <p:txEl>
                                              <p:pRg st="1" end="1"/>
                                            </p:txEl>
                                          </p:spTgt>
                                        </p:tgtEl>
                                      </p:cBhvr>
                                    </p:animEffect>
                                    <p:anim calcmode="lin" valueType="num">
                                      <p:cBhvr>
                                        <p:cTn id="59"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1" end="1"/>
                                            </p:txEl>
                                          </p:spTgt>
                                        </p:tgtEl>
                                      </p:cBhvr>
                                      <p:to x="100000" y="60000"/>
                                    </p:animScale>
                                    <p:animScale>
                                      <p:cBhvr>
                                        <p:cTn id="65" dur="166" decel="50000">
                                          <p:stCondLst>
                                            <p:cond delay="676"/>
                                          </p:stCondLst>
                                        </p:cTn>
                                        <p:tgtEl>
                                          <p:spTgt spid="3">
                                            <p:txEl>
                                              <p:pRg st="1" end="1"/>
                                            </p:txEl>
                                          </p:spTgt>
                                        </p:tgtEl>
                                      </p:cBhvr>
                                      <p:to x="100000" y="100000"/>
                                    </p:animScale>
                                    <p:animScale>
                                      <p:cBhvr>
                                        <p:cTn id="66" dur="26">
                                          <p:stCondLst>
                                            <p:cond delay="1312"/>
                                          </p:stCondLst>
                                        </p:cTn>
                                        <p:tgtEl>
                                          <p:spTgt spid="3">
                                            <p:txEl>
                                              <p:pRg st="1" end="1"/>
                                            </p:txEl>
                                          </p:spTgt>
                                        </p:tgtEl>
                                      </p:cBhvr>
                                      <p:to x="100000" y="80000"/>
                                    </p:animScale>
                                    <p:animScale>
                                      <p:cBhvr>
                                        <p:cTn id="67" dur="166" decel="50000">
                                          <p:stCondLst>
                                            <p:cond delay="1338"/>
                                          </p:stCondLst>
                                        </p:cTn>
                                        <p:tgtEl>
                                          <p:spTgt spid="3">
                                            <p:txEl>
                                              <p:pRg st="1" end="1"/>
                                            </p:txEl>
                                          </p:spTgt>
                                        </p:tgtEl>
                                      </p:cBhvr>
                                      <p:to x="100000" y="100000"/>
                                    </p:animScale>
                                    <p:animScale>
                                      <p:cBhvr>
                                        <p:cTn id="68" dur="26">
                                          <p:stCondLst>
                                            <p:cond delay="1642"/>
                                          </p:stCondLst>
                                        </p:cTn>
                                        <p:tgtEl>
                                          <p:spTgt spid="3">
                                            <p:txEl>
                                              <p:pRg st="1" end="1"/>
                                            </p:txEl>
                                          </p:spTgt>
                                        </p:tgtEl>
                                      </p:cBhvr>
                                      <p:to x="100000" y="90000"/>
                                    </p:animScale>
                                    <p:animScale>
                                      <p:cBhvr>
                                        <p:cTn id="69" dur="166" decel="50000">
                                          <p:stCondLst>
                                            <p:cond delay="1668"/>
                                          </p:stCondLst>
                                        </p:cTn>
                                        <p:tgtEl>
                                          <p:spTgt spid="3">
                                            <p:txEl>
                                              <p:pRg st="1" end="1"/>
                                            </p:txEl>
                                          </p:spTgt>
                                        </p:tgtEl>
                                      </p:cBhvr>
                                      <p:to x="100000" y="100000"/>
                                    </p:animScale>
                                    <p:animScale>
                                      <p:cBhvr>
                                        <p:cTn id="70" dur="26">
                                          <p:stCondLst>
                                            <p:cond delay="1808"/>
                                          </p:stCondLst>
                                        </p:cTn>
                                        <p:tgtEl>
                                          <p:spTgt spid="3">
                                            <p:txEl>
                                              <p:pRg st="1" end="1"/>
                                            </p:txEl>
                                          </p:spTgt>
                                        </p:tgtEl>
                                      </p:cBhvr>
                                      <p:to x="100000" y="95000"/>
                                    </p:animScale>
                                    <p:animScale>
                                      <p:cBhvr>
                                        <p:cTn id="71" dur="166" decel="50000">
                                          <p:stCondLst>
                                            <p:cond delay="1834"/>
                                          </p:stCondLst>
                                        </p:cTn>
                                        <p:tgtEl>
                                          <p:spTgt spid="3">
                                            <p:txEl>
                                              <p:pRg st="1" end="1"/>
                                            </p:txEl>
                                          </p:spTgt>
                                        </p:tgtEl>
                                      </p:cBhvr>
                                      <p:to x="100000" y="100000"/>
                                    </p:animScale>
                                  </p:childTnLst>
                                </p:cTn>
                              </p:par>
                            </p:childTnLst>
                          </p:cTn>
                        </p:par>
                      </p:childTnLst>
                    </p:cTn>
                  </p:par>
                  <p:par>
                    <p:cTn id="72" fill="hold">
                      <p:stCondLst>
                        <p:cond delay="indefinite"/>
                      </p:stCondLst>
                      <p:childTnLst>
                        <p:par>
                          <p:cTn id="73" fill="hold">
                            <p:stCondLst>
                              <p:cond delay="0"/>
                            </p:stCondLst>
                            <p:childTnLst>
                              <p:par>
                                <p:cTn id="74" presetID="26" presetClass="entr" presetSubtype="0" fill="hold" grpId="0" nodeType="clickEffect">
                                  <p:stCondLst>
                                    <p:cond delay="0"/>
                                  </p:stCondLst>
                                  <p:childTnLst>
                                    <p:set>
                                      <p:cBhvr>
                                        <p:cTn id="75" dur="1" fill="hold">
                                          <p:stCondLst>
                                            <p:cond delay="0"/>
                                          </p:stCondLst>
                                        </p:cTn>
                                        <p:tgtEl>
                                          <p:spTgt spid="3">
                                            <p:txEl>
                                              <p:pRg st="2" end="2"/>
                                            </p:txEl>
                                          </p:spTgt>
                                        </p:tgtEl>
                                        <p:attrNameLst>
                                          <p:attrName>style.visibility</p:attrName>
                                        </p:attrNameLst>
                                      </p:cBhvr>
                                      <p:to>
                                        <p:strVal val="visible"/>
                                      </p:to>
                                    </p:set>
                                    <p:animEffect transition="in" filter="wipe(down)">
                                      <p:cBhvr>
                                        <p:cTn id="76" dur="580">
                                          <p:stCondLst>
                                            <p:cond delay="0"/>
                                          </p:stCondLst>
                                        </p:cTn>
                                        <p:tgtEl>
                                          <p:spTgt spid="3">
                                            <p:txEl>
                                              <p:pRg st="2" end="2"/>
                                            </p:txEl>
                                          </p:spTgt>
                                        </p:tgtEl>
                                      </p:cBhvr>
                                    </p:animEffect>
                                    <p:anim calcmode="lin" valueType="num">
                                      <p:cBhvr>
                                        <p:cTn id="77"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82" dur="26">
                                          <p:stCondLst>
                                            <p:cond delay="650"/>
                                          </p:stCondLst>
                                        </p:cTn>
                                        <p:tgtEl>
                                          <p:spTgt spid="3">
                                            <p:txEl>
                                              <p:pRg st="2" end="2"/>
                                            </p:txEl>
                                          </p:spTgt>
                                        </p:tgtEl>
                                      </p:cBhvr>
                                      <p:to x="100000" y="60000"/>
                                    </p:animScale>
                                    <p:animScale>
                                      <p:cBhvr>
                                        <p:cTn id="83" dur="166" decel="50000">
                                          <p:stCondLst>
                                            <p:cond delay="676"/>
                                          </p:stCondLst>
                                        </p:cTn>
                                        <p:tgtEl>
                                          <p:spTgt spid="3">
                                            <p:txEl>
                                              <p:pRg st="2" end="2"/>
                                            </p:txEl>
                                          </p:spTgt>
                                        </p:tgtEl>
                                      </p:cBhvr>
                                      <p:to x="100000" y="100000"/>
                                    </p:animScale>
                                    <p:animScale>
                                      <p:cBhvr>
                                        <p:cTn id="84" dur="26">
                                          <p:stCondLst>
                                            <p:cond delay="1312"/>
                                          </p:stCondLst>
                                        </p:cTn>
                                        <p:tgtEl>
                                          <p:spTgt spid="3">
                                            <p:txEl>
                                              <p:pRg st="2" end="2"/>
                                            </p:txEl>
                                          </p:spTgt>
                                        </p:tgtEl>
                                      </p:cBhvr>
                                      <p:to x="100000" y="80000"/>
                                    </p:animScale>
                                    <p:animScale>
                                      <p:cBhvr>
                                        <p:cTn id="85" dur="166" decel="50000">
                                          <p:stCondLst>
                                            <p:cond delay="1338"/>
                                          </p:stCondLst>
                                        </p:cTn>
                                        <p:tgtEl>
                                          <p:spTgt spid="3">
                                            <p:txEl>
                                              <p:pRg st="2" end="2"/>
                                            </p:txEl>
                                          </p:spTgt>
                                        </p:tgtEl>
                                      </p:cBhvr>
                                      <p:to x="100000" y="100000"/>
                                    </p:animScale>
                                    <p:animScale>
                                      <p:cBhvr>
                                        <p:cTn id="86" dur="26">
                                          <p:stCondLst>
                                            <p:cond delay="1642"/>
                                          </p:stCondLst>
                                        </p:cTn>
                                        <p:tgtEl>
                                          <p:spTgt spid="3">
                                            <p:txEl>
                                              <p:pRg st="2" end="2"/>
                                            </p:txEl>
                                          </p:spTgt>
                                        </p:tgtEl>
                                      </p:cBhvr>
                                      <p:to x="100000" y="90000"/>
                                    </p:animScale>
                                    <p:animScale>
                                      <p:cBhvr>
                                        <p:cTn id="87" dur="166" decel="50000">
                                          <p:stCondLst>
                                            <p:cond delay="1668"/>
                                          </p:stCondLst>
                                        </p:cTn>
                                        <p:tgtEl>
                                          <p:spTgt spid="3">
                                            <p:txEl>
                                              <p:pRg st="2" end="2"/>
                                            </p:txEl>
                                          </p:spTgt>
                                        </p:tgtEl>
                                      </p:cBhvr>
                                      <p:to x="100000" y="100000"/>
                                    </p:animScale>
                                    <p:animScale>
                                      <p:cBhvr>
                                        <p:cTn id="88" dur="26">
                                          <p:stCondLst>
                                            <p:cond delay="1808"/>
                                          </p:stCondLst>
                                        </p:cTn>
                                        <p:tgtEl>
                                          <p:spTgt spid="3">
                                            <p:txEl>
                                              <p:pRg st="2" end="2"/>
                                            </p:txEl>
                                          </p:spTgt>
                                        </p:tgtEl>
                                      </p:cBhvr>
                                      <p:to x="100000" y="95000"/>
                                    </p:animScale>
                                    <p:animScale>
                                      <p:cBhvr>
                                        <p:cTn id="89" dur="166" decel="50000">
                                          <p:stCondLst>
                                            <p:cond delay="1834"/>
                                          </p:stCondLst>
                                        </p:cTn>
                                        <p:tgtEl>
                                          <p:spTgt spid="3">
                                            <p:txEl>
                                              <p:pRg st="2" end="2"/>
                                            </p:txEl>
                                          </p:spTgt>
                                        </p:tgtEl>
                                      </p:cBhvr>
                                      <p:to x="100000" y="100000"/>
                                    </p:animScale>
                                  </p:childTnLst>
                                </p:cTn>
                              </p:par>
                            </p:childTnLst>
                          </p:cTn>
                        </p:par>
                      </p:childTnLst>
                    </p:cTn>
                  </p:par>
                  <p:par>
                    <p:cTn id="90" fill="hold">
                      <p:stCondLst>
                        <p:cond delay="indefinite"/>
                      </p:stCondLst>
                      <p:childTnLst>
                        <p:par>
                          <p:cTn id="91" fill="hold">
                            <p:stCondLst>
                              <p:cond delay="0"/>
                            </p:stCondLst>
                            <p:childTnLst>
                              <p:par>
                                <p:cTn id="92" presetID="26" presetClass="entr" presetSubtype="0" fill="hold" grpId="0" nodeType="clickEffect">
                                  <p:stCondLst>
                                    <p:cond delay="0"/>
                                  </p:stCondLst>
                                  <p:childTnLst>
                                    <p:set>
                                      <p:cBhvr>
                                        <p:cTn id="93" dur="1" fill="hold">
                                          <p:stCondLst>
                                            <p:cond delay="0"/>
                                          </p:stCondLst>
                                        </p:cTn>
                                        <p:tgtEl>
                                          <p:spTgt spid="3">
                                            <p:txEl>
                                              <p:pRg st="3" end="3"/>
                                            </p:txEl>
                                          </p:spTgt>
                                        </p:tgtEl>
                                        <p:attrNameLst>
                                          <p:attrName>style.visibility</p:attrName>
                                        </p:attrNameLst>
                                      </p:cBhvr>
                                      <p:to>
                                        <p:strVal val="visible"/>
                                      </p:to>
                                    </p:set>
                                    <p:animEffect transition="in" filter="wipe(down)">
                                      <p:cBhvr>
                                        <p:cTn id="94" dur="580">
                                          <p:stCondLst>
                                            <p:cond delay="0"/>
                                          </p:stCondLst>
                                        </p:cTn>
                                        <p:tgtEl>
                                          <p:spTgt spid="3">
                                            <p:txEl>
                                              <p:pRg st="3" end="3"/>
                                            </p:txEl>
                                          </p:spTgt>
                                        </p:tgtEl>
                                      </p:cBhvr>
                                    </p:animEffect>
                                    <p:anim calcmode="lin" valueType="num">
                                      <p:cBhvr>
                                        <p:cTn id="95"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96"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97"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98"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99"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100" dur="26">
                                          <p:stCondLst>
                                            <p:cond delay="650"/>
                                          </p:stCondLst>
                                        </p:cTn>
                                        <p:tgtEl>
                                          <p:spTgt spid="3">
                                            <p:txEl>
                                              <p:pRg st="3" end="3"/>
                                            </p:txEl>
                                          </p:spTgt>
                                        </p:tgtEl>
                                      </p:cBhvr>
                                      <p:to x="100000" y="60000"/>
                                    </p:animScale>
                                    <p:animScale>
                                      <p:cBhvr>
                                        <p:cTn id="101" dur="166" decel="50000">
                                          <p:stCondLst>
                                            <p:cond delay="676"/>
                                          </p:stCondLst>
                                        </p:cTn>
                                        <p:tgtEl>
                                          <p:spTgt spid="3">
                                            <p:txEl>
                                              <p:pRg st="3" end="3"/>
                                            </p:txEl>
                                          </p:spTgt>
                                        </p:tgtEl>
                                      </p:cBhvr>
                                      <p:to x="100000" y="100000"/>
                                    </p:animScale>
                                    <p:animScale>
                                      <p:cBhvr>
                                        <p:cTn id="102" dur="26">
                                          <p:stCondLst>
                                            <p:cond delay="1312"/>
                                          </p:stCondLst>
                                        </p:cTn>
                                        <p:tgtEl>
                                          <p:spTgt spid="3">
                                            <p:txEl>
                                              <p:pRg st="3" end="3"/>
                                            </p:txEl>
                                          </p:spTgt>
                                        </p:tgtEl>
                                      </p:cBhvr>
                                      <p:to x="100000" y="80000"/>
                                    </p:animScale>
                                    <p:animScale>
                                      <p:cBhvr>
                                        <p:cTn id="103" dur="166" decel="50000">
                                          <p:stCondLst>
                                            <p:cond delay="1338"/>
                                          </p:stCondLst>
                                        </p:cTn>
                                        <p:tgtEl>
                                          <p:spTgt spid="3">
                                            <p:txEl>
                                              <p:pRg st="3" end="3"/>
                                            </p:txEl>
                                          </p:spTgt>
                                        </p:tgtEl>
                                      </p:cBhvr>
                                      <p:to x="100000" y="100000"/>
                                    </p:animScale>
                                    <p:animScale>
                                      <p:cBhvr>
                                        <p:cTn id="104" dur="26">
                                          <p:stCondLst>
                                            <p:cond delay="1642"/>
                                          </p:stCondLst>
                                        </p:cTn>
                                        <p:tgtEl>
                                          <p:spTgt spid="3">
                                            <p:txEl>
                                              <p:pRg st="3" end="3"/>
                                            </p:txEl>
                                          </p:spTgt>
                                        </p:tgtEl>
                                      </p:cBhvr>
                                      <p:to x="100000" y="90000"/>
                                    </p:animScale>
                                    <p:animScale>
                                      <p:cBhvr>
                                        <p:cTn id="105" dur="166" decel="50000">
                                          <p:stCondLst>
                                            <p:cond delay="1668"/>
                                          </p:stCondLst>
                                        </p:cTn>
                                        <p:tgtEl>
                                          <p:spTgt spid="3">
                                            <p:txEl>
                                              <p:pRg st="3" end="3"/>
                                            </p:txEl>
                                          </p:spTgt>
                                        </p:tgtEl>
                                      </p:cBhvr>
                                      <p:to x="100000" y="100000"/>
                                    </p:animScale>
                                    <p:animScale>
                                      <p:cBhvr>
                                        <p:cTn id="106" dur="26">
                                          <p:stCondLst>
                                            <p:cond delay="1808"/>
                                          </p:stCondLst>
                                        </p:cTn>
                                        <p:tgtEl>
                                          <p:spTgt spid="3">
                                            <p:txEl>
                                              <p:pRg st="3" end="3"/>
                                            </p:txEl>
                                          </p:spTgt>
                                        </p:tgtEl>
                                      </p:cBhvr>
                                      <p:to x="100000" y="95000"/>
                                    </p:animScale>
                                    <p:animScale>
                                      <p:cBhvr>
                                        <p:cTn id="107" dur="166" decel="50000">
                                          <p:stCondLst>
                                            <p:cond delay="1834"/>
                                          </p:stCondLst>
                                        </p:cTn>
                                        <p:tgtEl>
                                          <p:spTgt spid="3">
                                            <p:txEl>
                                              <p:pRg st="3" end="3"/>
                                            </p:txEl>
                                          </p:spTgt>
                                        </p:tgtEl>
                                      </p:cBhvr>
                                      <p:to x="100000" y="100000"/>
                                    </p:animScale>
                                  </p:childTnLst>
                                </p:cTn>
                              </p:par>
                            </p:childTnLst>
                          </p:cTn>
                        </p:par>
                      </p:childTnLst>
                    </p:cTn>
                  </p:par>
                  <p:par>
                    <p:cTn id="108" fill="hold">
                      <p:stCondLst>
                        <p:cond delay="indefinite"/>
                      </p:stCondLst>
                      <p:childTnLst>
                        <p:par>
                          <p:cTn id="109" fill="hold">
                            <p:stCondLst>
                              <p:cond delay="0"/>
                            </p:stCondLst>
                            <p:childTnLst>
                              <p:par>
                                <p:cTn id="110" presetID="26" presetClass="entr" presetSubtype="0" fill="hold" grpId="0" nodeType="clickEffect">
                                  <p:stCondLst>
                                    <p:cond delay="0"/>
                                  </p:stCondLst>
                                  <p:childTnLst>
                                    <p:set>
                                      <p:cBhvr>
                                        <p:cTn id="111" dur="1" fill="hold">
                                          <p:stCondLst>
                                            <p:cond delay="0"/>
                                          </p:stCondLst>
                                        </p:cTn>
                                        <p:tgtEl>
                                          <p:spTgt spid="3">
                                            <p:txEl>
                                              <p:pRg st="4" end="4"/>
                                            </p:txEl>
                                          </p:spTgt>
                                        </p:tgtEl>
                                        <p:attrNameLst>
                                          <p:attrName>style.visibility</p:attrName>
                                        </p:attrNameLst>
                                      </p:cBhvr>
                                      <p:to>
                                        <p:strVal val="visible"/>
                                      </p:to>
                                    </p:set>
                                    <p:animEffect transition="in" filter="wipe(down)">
                                      <p:cBhvr>
                                        <p:cTn id="112" dur="580">
                                          <p:stCondLst>
                                            <p:cond delay="0"/>
                                          </p:stCondLst>
                                        </p:cTn>
                                        <p:tgtEl>
                                          <p:spTgt spid="3">
                                            <p:txEl>
                                              <p:pRg st="4" end="4"/>
                                            </p:txEl>
                                          </p:spTgt>
                                        </p:tgtEl>
                                      </p:cBhvr>
                                    </p:animEffect>
                                    <p:anim calcmode="lin" valueType="num">
                                      <p:cBhvr>
                                        <p:cTn id="113"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114"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115"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116"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117"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18" dur="26">
                                          <p:stCondLst>
                                            <p:cond delay="650"/>
                                          </p:stCondLst>
                                        </p:cTn>
                                        <p:tgtEl>
                                          <p:spTgt spid="3">
                                            <p:txEl>
                                              <p:pRg st="4" end="4"/>
                                            </p:txEl>
                                          </p:spTgt>
                                        </p:tgtEl>
                                      </p:cBhvr>
                                      <p:to x="100000" y="60000"/>
                                    </p:animScale>
                                    <p:animScale>
                                      <p:cBhvr>
                                        <p:cTn id="119" dur="166" decel="50000">
                                          <p:stCondLst>
                                            <p:cond delay="676"/>
                                          </p:stCondLst>
                                        </p:cTn>
                                        <p:tgtEl>
                                          <p:spTgt spid="3">
                                            <p:txEl>
                                              <p:pRg st="4" end="4"/>
                                            </p:txEl>
                                          </p:spTgt>
                                        </p:tgtEl>
                                      </p:cBhvr>
                                      <p:to x="100000" y="100000"/>
                                    </p:animScale>
                                    <p:animScale>
                                      <p:cBhvr>
                                        <p:cTn id="120" dur="26">
                                          <p:stCondLst>
                                            <p:cond delay="1312"/>
                                          </p:stCondLst>
                                        </p:cTn>
                                        <p:tgtEl>
                                          <p:spTgt spid="3">
                                            <p:txEl>
                                              <p:pRg st="4" end="4"/>
                                            </p:txEl>
                                          </p:spTgt>
                                        </p:tgtEl>
                                      </p:cBhvr>
                                      <p:to x="100000" y="80000"/>
                                    </p:animScale>
                                    <p:animScale>
                                      <p:cBhvr>
                                        <p:cTn id="121" dur="166" decel="50000">
                                          <p:stCondLst>
                                            <p:cond delay="1338"/>
                                          </p:stCondLst>
                                        </p:cTn>
                                        <p:tgtEl>
                                          <p:spTgt spid="3">
                                            <p:txEl>
                                              <p:pRg st="4" end="4"/>
                                            </p:txEl>
                                          </p:spTgt>
                                        </p:tgtEl>
                                      </p:cBhvr>
                                      <p:to x="100000" y="100000"/>
                                    </p:animScale>
                                    <p:animScale>
                                      <p:cBhvr>
                                        <p:cTn id="122" dur="26">
                                          <p:stCondLst>
                                            <p:cond delay="1642"/>
                                          </p:stCondLst>
                                        </p:cTn>
                                        <p:tgtEl>
                                          <p:spTgt spid="3">
                                            <p:txEl>
                                              <p:pRg st="4" end="4"/>
                                            </p:txEl>
                                          </p:spTgt>
                                        </p:tgtEl>
                                      </p:cBhvr>
                                      <p:to x="100000" y="90000"/>
                                    </p:animScale>
                                    <p:animScale>
                                      <p:cBhvr>
                                        <p:cTn id="123" dur="166" decel="50000">
                                          <p:stCondLst>
                                            <p:cond delay="1668"/>
                                          </p:stCondLst>
                                        </p:cTn>
                                        <p:tgtEl>
                                          <p:spTgt spid="3">
                                            <p:txEl>
                                              <p:pRg st="4" end="4"/>
                                            </p:txEl>
                                          </p:spTgt>
                                        </p:tgtEl>
                                      </p:cBhvr>
                                      <p:to x="100000" y="100000"/>
                                    </p:animScale>
                                    <p:animScale>
                                      <p:cBhvr>
                                        <p:cTn id="124" dur="26">
                                          <p:stCondLst>
                                            <p:cond delay="1808"/>
                                          </p:stCondLst>
                                        </p:cTn>
                                        <p:tgtEl>
                                          <p:spTgt spid="3">
                                            <p:txEl>
                                              <p:pRg st="4" end="4"/>
                                            </p:txEl>
                                          </p:spTgt>
                                        </p:tgtEl>
                                      </p:cBhvr>
                                      <p:to x="100000" y="95000"/>
                                    </p:animScale>
                                    <p:animScale>
                                      <p:cBhvr>
                                        <p:cTn id="125" dur="166" decel="50000">
                                          <p:stCondLst>
                                            <p:cond delay="1834"/>
                                          </p:stCondLst>
                                        </p:cTn>
                                        <p:tgtEl>
                                          <p:spTgt spid="3">
                                            <p:txEl>
                                              <p:pRg st="4" end="4"/>
                                            </p:txEl>
                                          </p:spTgt>
                                        </p:tgtEl>
                                      </p:cBhvr>
                                      <p:to x="100000" y="100000"/>
                                    </p:animScale>
                                  </p:childTnLst>
                                </p:cTn>
                              </p:par>
                            </p:childTnLst>
                          </p:cTn>
                        </p:par>
                      </p:childTnLst>
                    </p:cTn>
                  </p:par>
                  <p:par>
                    <p:cTn id="126" fill="hold">
                      <p:stCondLst>
                        <p:cond delay="indefinite"/>
                      </p:stCondLst>
                      <p:childTnLst>
                        <p:par>
                          <p:cTn id="127" fill="hold">
                            <p:stCondLst>
                              <p:cond delay="0"/>
                            </p:stCondLst>
                            <p:childTnLst>
                              <p:par>
                                <p:cTn id="128" presetID="26" presetClass="entr" presetSubtype="0" fill="hold" grpId="0" nodeType="clickEffect">
                                  <p:stCondLst>
                                    <p:cond delay="0"/>
                                  </p:stCondLst>
                                  <p:childTnLst>
                                    <p:set>
                                      <p:cBhvr>
                                        <p:cTn id="129" dur="1" fill="hold">
                                          <p:stCondLst>
                                            <p:cond delay="0"/>
                                          </p:stCondLst>
                                        </p:cTn>
                                        <p:tgtEl>
                                          <p:spTgt spid="3">
                                            <p:txEl>
                                              <p:pRg st="5" end="5"/>
                                            </p:txEl>
                                          </p:spTgt>
                                        </p:tgtEl>
                                        <p:attrNameLst>
                                          <p:attrName>style.visibility</p:attrName>
                                        </p:attrNameLst>
                                      </p:cBhvr>
                                      <p:to>
                                        <p:strVal val="visible"/>
                                      </p:to>
                                    </p:set>
                                    <p:animEffect transition="in" filter="wipe(down)">
                                      <p:cBhvr>
                                        <p:cTn id="130" dur="580">
                                          <p:stCondLst>
                                            <p:cond delay="0"/>
                                          </p:stCondLst>
                                        </p:cTn>
                                        <p:tgtEl>
                                          <p:spTgt spid="3">
                                            <p:txEl>
                                              <p:pRg st="5" end="5"/>
                                            </p:txEl>
                                          </p:spTgt>
                                        </p:tgtEl>
                                      </p:cBhvr>
                                    </p:animEffect>
                                    <p:anim calcmode="lin" valueType="num">
                                      <p:cBhvr>
                                        <p:cTn id="131"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32"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33"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34"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35"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36" dur="26">
                                          <p:stCondLst>
                                            <p:cond delay="650"/>
                                          </p:stCondLst>
                                        </p:cTn>
                                        <p:tgtEl>
                                          <p:spTgt spid="3">
                                            <p:txEl>
                                              <p:pRg st="5" end="5"/>
                                            </p:txEl>
                                          </p:spTgt>
                                        </p:tgtEl>
                                      </p:cBhvr>
                                      <p:to x="100000" y="60000"/>
                                    </p:animScale>
                                    <p:animScale>
                                      <p:cBhvr>
                                        <p:cTn id="137" dur="166" decel="50000">
                                          <p:stCondLst>
                                            <p:cond delay="676"/>
                                          </p:stCondLst>
                                        </p:cTn>
                                        <p:tgtEl>
                                          <p:spTgt spid="3">
                                            <p:txEl>
                                              <p:pRg st="5" end="5"/>
                                            </p:txEl>
                                          </p:spTgt>
                                        </p:tgtEl>
                                      </p:cBhvr>
                                      <p:to x="100000" y="100000"/>
                                    </p:animScale>
                                    <p:animScale>
                                      <p:cBhvr>
                                        <p:cTn id="138" dur="26">
                                          <p:stCondLst>
                                            <p:cond delay="1312"/>
                                          </p:stCondLst>
                                        </p:cTn>
                                        <p:tgtEl>
                                          <p:spTgt spid="3">
                                            <p:txEl>
                                              <p:pRg st="5" end="5"/>
                                            </p:txEl>
                                          </p:spTgt>
                                        </p:tgtEl>
                                      </p:cBhvr>
                                      <p:to x="100000" y="80000"/>
                                    </p:animScale>
                                    <p:animScale>
                                      <p:cBhvr>
                                        <p:cTn id="139" dur="166" decel="50000">
                                          <p:stCondLst>
                                            <p:cond delay="1338"/>
                                          </p:stCondLst>
                                        </p:cTn>
                                        <p:tgtEl>
                                          <p:spTgt spid="3">
                                            <p:txEl>
                                              <p:pRg st="5" end="5"/>
                                            </p:txEl>
                                          </p:spTgt>
                                        </p:tgtEl>
                                      </p:cBhvr>
                                      <p:to x="100000" y="100000"/>
                                    </p:animScale>
                                    <p:animScale>
                                      <p:cBhvr>
                                        <p:cTn id="140" dur="26">
                                          <p:stCondLst>
                                            <p:cond delay="1642"/>
                                          </p:stCondLst>
                                        </p:cTn>
                                        <p:tgtEl>
                                          <p:spTgt spid="3">
                                            <p:txEl>
                                              <p:pRg st="5" end="5"/>
                                            </p:txEl>
                                          </p:spTgt>
                                        </p:tgtEl>
                                      </p:cBhvr>
                                      <p:to x="100000" y="90000"/>
                                    </p:animScale>
                                    <p:animScale>
                                      <p:cBhvr>
                                        <p:cTn id="141" dur="166" decel="50000">
                                          <p:stCondLst>
                                            <p:cond delay="1668"/>
                                          </p:stCondLst>
                                        </p:cTn>
                                        <p:tgtEl>
                                          <p:spTgt spid="3">
                                            <p:txEl>
                                              <p:pRg st="5" end="5"/>
                                            </p:txEl>
                                          </p:spTgt>
                                        </p:tgtEl>
                                      </p:cBhvr>
                                      <p:to x="100000" y="100000"/>
                                    </p:animScale>
                                    <p:animScale>
                                      <p:cBhvr>
                                        <p:cTn id="142" dur="26">
                                          <p:stCondLst>
                                            <p:cond delay="1808"/>
                                          </p:stCondLst>
                                        </p:cTn>
                                        <p:tgtEl>
                                          <p:spTgt spid="3">
                                            <p:txEl>
                                              <p:pRg st="5" end="5"/>
                                            </p:txEl>
                                          </p:spTgt>
                                        </p:tgtEl>
                                      </p:cBhvr>
                                      <p:to x="100000" y="95000"/>
                                    </p:animScale>
                                    <p:animScale>
                                      <p:cBhvr>
                                        <p:cTn id="143" dur="166" decel="50000">
                                          <p:stCondLst>
                                            <p:cond delay="1834"/>
                                          </p:stCondLst>
                                        </p:cTn>
                                        <p:tgtEl>
                                          <p:spTgt spid="3">
                                            <p:txEl>
                                              <p:pRg st="5" end="5"/>
                                            </p:txEl>
                                          </p:spTgt>
                                        </p:tgtEl>
                                      </p:cBhvr>
                                      <p:to x="100000" y="100000"/>
                                    </p:animScale>
                                  </p:childTnLst>
                                </p:cTn>
                              </p:par>
                            </p:childTnLst>
                          </p:cTn>
                        </p:par>
                      </p:childTnLst>
                    </p:cTn>
                  </p:par>
                  <p:par>
                    <p:cTn id="144" fill="hold">
                      <p:stCondLst>
                        <p:cond delay="indefinite"/>
                      </p:stCondLst>
                      <p:childTnLst>
                        <p:par>
                          <p:cTn id="145" fill="hold">
                            <p:stCondLst>
                              <p:cond delay="0"/>
                            </p:stCondLst>
                            <p:childTnLst>
                              <p:par>
                                <p:cTn id="146" presetID="26" presetClass="entr" presetSubtype="0" fill="hold" grpId="0" nodeType="clickEffect">
                                  <p:stCondLst>
                                    <p:cond delay="0"/>
                                  </p:stCondLst>
                                  <p:childTnLst>
                                    <p:set>
                                      <p:cBhvr>
                                        <p:cTn id="147" dur="1" fill="hold">
                                          <p:stCondLst>
                                            <p:cond delay="0"/>
                                          </p:stCondLst>
                                        </p:cTn>
                                        <p:tgtEl>
                                          <p:spTgt spid="3">
                                            <p:txEl>
                                              <p:pRg st="6" end="6"/>
                                            </p:txEl>
                                          </p:spTgt>
                                        </p:tgtEl>
                                        <p:attrNameLst>
                                          <p:attrName>style.visibility</p:attrName>
                                        </p:attrNameLst>
                                      </p:cBhvr>
                                      <p:to>
                                        <p:strVal val="visible"/>
                                      </p:to>
                                    </p:set>
                                    <p:animEffect transition="in" filter="wipe(down)">
                                      <p:cBhvr>
                                        <p:cTn id="148" dur="580">
                                          <p:stCondLst>
                                            <p:cond delay="0"/>
                                          </p:stCondLst>
                                        </p:cTn>
                                        <p:tgtEl>
                                          <p:spTgt spid="3">
                                            <p:txEl>
                                              <p:pRg st="6" end="6"/>
                                            </p:txEl>
                                          </p:spTgt>
                                        </p:tgtEl>
                                      </p:cBhvr>
                                    </p:animEffect>
                                    <p:anim calcmode="lin" valueType="num">
                                      <p:cBhvr>
                                        <p:cTn id="149"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50"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51"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52"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53"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54" dur="26">
                                          <p:stCondLst>
                                            <p:cond delay="650"/>
                                          </p:stCondLst>
                                        </p:cTn>
                                        <p:tgtEl>
                                          <p:spTgt spid="3">
                                            <p:txEl>
                                              <p:pRg st="6" end="6"/>
                                            </p:txEl>
                                          </p:spTgt>
                                        </p:tgtEl>
                                      </p:cBhvr>
                                      <p:to x="100000" y="60000"/>
                                    </p:animScale>
                                    <p:animScale>
                                      <p:cBhvr>
                                        <p:cTn id="155" dur="166" decel="50000">
                                          <p:stCondLst>
                                            <p:cond delay="676"/>
                                          </p:stCondLst>
                                        </p:cTn>
                                        <p:tgtEl>
                                          <p:spTgt spid="3">
                                            <p:txEl>
                                              <p:pRg st="6" end="6"/>
                                            </p:txEl>
                                          </p:spTgt>
                                        </p:tgtEl>
                                      </p:cBhvr>
                                      <p:to x="100000" y="100000"/>
                                    </p:animScale>
                                    <p:animScale>
                                      <p:cBhvr>
                                        <p:cTn id="156" dur="26">
                                          <p:stCondLst>
                                            <p:cond delay="1312"/>
                                          </p:stCondLst>
                                        </p:cTn>
                                        <p:tgtEl>
                                          <p:spTgt spid="3">
                                            <p:txEl>
                                              <p:pRg st="6" end="6"/>
                                            </p:txEl>
                                          </p:spTgt>
                                        </p:tgtEl>
                                      </p:cBhvr>
                                      <p:to x="100000" y="80000"/>
                                    </p:animScale>
                                    <p:animScale>
                                      <p:cBhvr>
                                        <p:cTn id="157" dur="166" decel="50000">
                                          <p:stCondLst>
                                            <p:cond delay="1338"/>
                                          </p:stCondLst>
                                        </p:cTn>
                                        <p:tgtEl>
                                          <p:spTgt spid="3">
                                            <p:txEl>
                                              <p:pRg st="6" end="6"/>
                                            </p:txEl>
                                          </p:spTgt>
                                        </p:tgtEl>
                                      </p:cBhvr>
                                      <p:to x="100000" y="100000"/>
                                    </p:animScale>
                                    <p:animScale>
                                      <p:cBhvr>
                                        <p:cTn id="158" dur="26">
                                          <p:stCondLst>
                                            <p:cond delay="1642"/>
                                          </p:stCondLst>
                                        </p:cTn>
                                        <p:tgtEl>
                                          <p:spTgt spid="3">
                                            <p:txEl>
                                              <p:pRg st="6" end="6"/>
                                            </p:txEl>
                                          </p:spTgt>
                                        </p:tgtEl>
                                      </p:cBhvr>
                                      <p:to x="100000" y="90000"/>
                                    </p:animScale>
                                    <p:animScale>
                                      <p:cBhvr>
                                        <p:cTn id="159" dur="166" decel="50000">
                                          <p:stCondLst>
                                            <p:cond delay="1668"/>
                                          </p:stCondLst>
                                        </p:cTn>
                                        <p:tgtEl>
                                          <p:spTgt spid="3">
                                            <p:txEl>
                                              <p:pRg st="6" end="6"/>
                                            </p:txEl>
                                          </p:spTgt>
                                        </p:tgtEl>
                                      </p:cBhvr>
                                      <p:to x="100000" y="100000"/>
                                    </p:animScale>
                                    <p:animScale>
                                      <p:cBhvr>
                                        <p:cTn id="160" dur="26">
                                          <p:stCondLst>
                                            <p:cond delay="1808"/>
                                          </p:stCondLst>
                                        </p:cTn>
                                        <p:tgtEl>
                                          <p:spTgt spid="3">
                                            <p:txEl>
                                              <p:pRg st="6" end="6"/>
                                            </p:txEl>
                                          </p:spTgt>
                                        </p:tgtEl>
                                      </p:cBhvr>
                                      <p:to x="100000" y="95000"/>
                                    </p:animScale>
                                    <p:animScale>
                                      <p:cBhvr>
                                        <p:cTn id="161"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auto">
              <a:spcAft>
                <a:spcPts val="0"/>
              </a:spcAft>
              <a:defRPr/>
            </a:pPr>
            <a:r>
              <a:rPr lang="fr-FR" dirty="0" smtClean="0">
                <a:solidFill>
                  <a:schemeClr val="accent5">
                    <a:lumMod val="75000"/>
                  </a:schemeClr>
                </a:solidFill>
              </a:rPr>
              <a:t>Conclusion</a:t>
            </a:r>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normAutofit/>
          </a:bodyPr>
          <a:lstStyle/>
          <a:p>
            <a:pPr fontAlgn="auto">
              <a:spcAft>
                <a:spcPts val="0"/>
              </a:spcAft>
              <a:buNone/>
              <a:defRPr/>
            </a:pPr>
            <a:endParaRPr lang="fr-FR" dirty="0" smtClean="0"/>
          </a:p>
          <a:p>
            <a:pPr fontAlgn="auto">
              <a:spcAft>
                <a:spcPts val="0"/>
              </a:spcAft>
              <a:buNone/>
              <a:defRPr/>
            </a:pPr>
            <a:endParaRPr lang="fr-FR" dirty="0" smtClean="0"/>
          </a:p>
          <a:p>
            <a:pPr fontAlgn="auto">
              <a:spcAft>
                <a:spcPts val="0"/>
              </a:spcAft>
              <a:buFont typeface="Wingdings" pitchFamily="2" charset="2"/>
              <a:buNone/>
              <a:defRPr/>
            </a:pPr>
            <a:r>
              <a:rPr lang="fr-FR" b="1" dirty="0" smtClean="0">
                <a:effectLst/>
              </a:rPr>
              <a:t>      On peut résumer cet exposé en disant que le succès d’une réunion repose sur les trois mots : le climat créé par le groupe, </a:t>
            </a:r>
            <a:r>
              <a:rPr lang="fr-FR" b="1" smtClean="0">
                <a:effectLst/>
              </a:rPr>
              <a:t>le contenu </a:t>
            </a:r>
            <a:r>
              <a:rPr lang="fr-FR" b="1" dirty="0" smtClean="0">
                <a:effectLst/>
              </a:rPr>
              <a:t>les procédures. </a:t>
            </a:r>
          </a:p>
          <a:p>
            <a:pPr fontAlgn="auto">
              <a:spcAft>
                <a:spcPts val="0"/>
              </a:spcAft>
              <a:buFont typeface="Wingdings" pitchFamily="2" charset="2"/>
              <a:buNone/>
              <a:defRPr/>
            </a:pPr>
            <a:r>
              <a:rPr lang="fr-FR" b="1" dirty="0" smtClean="0">
                <a:effectLst/>
              </a:rPr>
              <a:t>      La vie du groupe se situe sur ces trois plans et le président doit être attentif à chacun d’eux. Chaque animateur a tendance à donner de l’importance à l’une ou l’autre de ces dimensions. Dans sa préparation mentale, le président doit se rappeler qu’elles ont chacune leur importance. </a:t>
            </a:r>
          </a:p>
          <a:p>
            <a:pPr fontAlgn="auto">
              <a:spcAft>
                <a:spcPts val="0"/>
              </a:spcAft>
              <a:buFont typeface="Wingdings" pitchFamily="2" charset="2"/>
              <a:buNone/>
              <a:defRPr/>
            </a:pPr>
            <a:r>
              <a:rPr lang="fr-FR" b="1" dirty="0" smtClean="0">
                <a:effectLst/>
              </a:rPr>
              <a:t>      La conscience de ce qui se passe dans le groupe sur chacun de ces trois plans démontre que le président maîtrise la fonction d’animateur.</a:t>
            </a:r>
            <a:endParaRPr lang="fr-FR" b="1" dirty="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wipe(down)">
                                      <p:cBhvr>
                                        <p:cTn id="14" dur="580">
                                          <p:stCondLst>
                                            <p:cond delay="0"/>
                                          </p:stCondLst>
                                        </p:cTn>
                                        <p:tgtEl>
                                          <p:spTgt spid="3">
                                            <p:bg/>
                                          </p:spTgt>
                                        </p:tgtEl>
                                      </p:cBhvr>
                                    </p:animEffect>
                                    <p:anim calcmode="lin" valueType="num">
                                      <p:cBhvr>
                                        <p:cTn id="15"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bg/>
                                          </p:spTgt>
                                        </p:tgtEl>
                                      </p:cBhvr>
                                      <p:to x="100000" y="60000"/>
                                    </p:animScale>
                                    <p:animScale>
                                      <p:cBhvr>
                                        <p:cTn id="21" dur="166" decel="50000">
                                          <p:stCondLst>
                                            <p:cond delay="676"/>
                                          </p:stCondLst>
                                        </p:cTn>
                                        <p:tgtEl>
                                          <p:spTgt spid="3">
                                            <p:bg/>
                                          </p:spTgt>
                                        </p:tgtEl>
                                      </p:cBhvr>
                                      <p:to x="100000" y="100000"/>
                                    </p:animScale>
                                    <p:animScale>
                                      <p:cBhvr>
                                        <p:cTn id="22" dur="26">
                                          <p:stCondLst>
                                            <p:cond delay="1312"/>
                                          </p:stCondLst>
                                        </p:cTn>
                                        <p:tgtEl>
                                          <p:spTgt spid="3">
                                            <p:bg/>
                                          </p:spTgt>
                                        </p:tgtEl>
                                      </p:cBhvr>
                                      <p:to x="100000" y="80000"/>
                                    </p:animScale>
                                    <p:animScale>
                                      <p:cBhvr>
                                        <p:cTn id="23" dur="166" decel="50000">
                                          <p:stCondLst>
                                            <p:cond delay="1338"/>
                                          </p:stCondLst>
                                        </p:cTn>
                                        <p:tgtEl>
                                          <p:spTgt spid="3">
                                            <p:bg/>
                                          </p:spTgt>
                                        </p:tgtEl>
                                      </p:cBhvr>
                                      <p:to x="100000" y="100000"/>
                                    </p:animScale>
                                    <p:animScale>
                                      <p:cBhvr>
                                        <p:cTn id="24" dur="26">
                                          <p:stCondLst>
                                            <p:cond delay="1642"/>
                                          </p:stCondLst>
                                        </p:cTn>
                                        <p:tgtEl>
                                          <p:spTgt spid="3">
                                            <p:bg/>
                                          </p:spTgt>
                                        </p:tgtEl>
                                      </p:cBhvr>
                                      <p:to x="100000" y="90000"/>
                                    </p:animScale>
                                    <p:animScale>
                                      <p:cBhvr>
                                        <p:cTn id="25" dur="166" decel="50000">
                                          <p:stCondLst>
                                            <p:cond delay="1668"/>
                                          </p:stCondLst>
                                        </p:cTn>
                                        <p:tgtEl>
                                          <p:spTgt spid="3">
                                            <p:bg/>
                                          </p:spTgt>
                                        </p:tgtEl>
                                      </p:cBhvr>
                                      <p:to x="100000" y="100000"/>
                                    </p:animScale>
                                    <p:animScale>
                                      <p:cBhvr>
                                        <p:cTn id="26" dur="26">
                                          <p:stCondLst>
                                            <p:cond delay="1808"/>
                                          </p:stCondLst>
                                        </p:cTn>
                                        <p:tgtEl>
                                          <p:spTgt spid="3">
                                            <p:bg/>
                                          </p:spTgt>
                                        </p:tgtEl>
                                      </p:cBhvr>
                                      <p:to x="100000" y="95000"/>
                                    </p:animScale>
                                    <p:animScale>
                                      <p:cBhvr>
                                        <p:cTn id="27" dur="166" decel="50000">
                                          <p:stCondLst>
                                            <p:cond delay="1834"/>
                                          </p:stCondLst>
                                        </p:cTn>
                                        <p:tgtEl>
                                          <p:spTgt spid="3">
                                            <p:bg/>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wipe(down)">
                                      <p:cBhvr>
                                        <p:cTn id="32" dur="580">
                                          <p:stCondLst>
                                            <p:cond delay="0"/>
                                          </p:stCondLst>
                                        </p:cTn>
                                        <p:tgtEl>
                                          <p:spTgt spid="3">
                                            <p:txEl>
                                              <p:pRg st="2" end="2"/>
                                            </p:txEl>
                                          </p:spTgt>
                                        </p:tgtEl>
                                      </p:cBhvr>
                                    </p:animEffect>
                                    <p:anim calcmode="lin" valueType="num">
                                      <p:cBhvr>
                                        <p:cTn id="33"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8" dur="26">
                                          <p:stCondLst>
                                            <p:cond delay="650"/>
                                          </p:stCondLst>
                                        </p:cTn>
                                        <p:tgtEl>
                                          <p:spTgt spid="3">
                                            <p:txEl>
                                              <p:pRg st="2" end="2"/>
                                            </p:txEl>
                                          </p:spTgt>
                                        </p:tgtEl>
                                      </p:cBhvr>
                                      <p:to x="100000" y="60000"/>
                                    </p:animScale>
                                    <p:animScale>
                                      <p:cBhvr>
                                        <p:cTn id="39" dur="166" decel="50000">
                                          <p:stCondLst>
                                            <p:cond delay="676"/>
                                          </p:stCondLst>
                                        </p:cTn>
                                        <p:tgtEl>
                                          <p:spTgt spid="3">
                                            <p:txEl>
                                              <p:pRg st="2" end="2"/>
                                            </p:txEl>
                                          </p:spTgt>
                                        </p:tgtEl>
                                      </p:cBhvr>
                                      <p:to x="100000" y="100000"/>
                                    </p:animScale>
                                    <p:animScale>
                                      <p:cBhvr>
                                        <p:cTn id="40" dur="26">
                                          <p:stCondLst>
                                            <p:cond delay="1312"/>
                                          </p:stCondLst>
                                        </p:cTn>
                                        <p:tgtEl>
                                          <p:spTgt spid="3">
                                            <p:txEl>
                                              <p:pRg st="2" end="2"/>
                                            </p:txEl>
                                          </p:spTgt>
                                        </p:tgtEl>
                                      </p:cBhvr>
                                      <p:to x="100000" y="80000"/>
                                    </p:animScale>
                                    <p:animScale>
                                      <p:cBhvr>
                                        <p:cTn id="41" dur="166" decel="50000">
                                          <p:stCondLst>
                                            <p:cond delay="1338"/>
                                          </p:stCondLst>
                                        </p:cTn>
                                        <p:tgtEl>
                                          <p:spTgt spid="3">
                                            <p:txEl>
                                              <p:pRg st="2" end="2"/>
                                            </p:txEl>
                                          </p:spTgt>
                                        </p:tgtEl>
                                      </p:cBhvr>
                                      <p:to x="100000" y="100000"/>
                                    </p:animScale>
                                    <p:animScale>
                                      <p:cBhvr>
                                        <p:cTn id="42" dur="26">
                                          <p:stCondLst>
                                            <p:cond delay="1642"/>
                                          </p:stCondLst>
                                        </p:cTn>
                                        <p:tgtEl>
                                          <p:spTgt spid="3">
                                            <p:txEl>
                                              <p:pRg st="2" end="2"/>
                                            </p:txEl>
                                          </p:spTgt>
                                        </p:tgtEl>
                                      </p:cBhvr>
                                      <p:to x="100000" y="90000"/>
                                    </p:animScale>
                                    <p:animScale>
                                      <p:cBhvr>
                                        <p:cTn id="43" dur="166" decel="50000">
                                          <p:stCondLst>
                                            <p:cond delay="1668"/>
                                          </p:stCondLst>
                                        </p:cTn>
                                        <p:tgtEl>
                                          <p:spTgt spid="3">
                                            <p:txEl>
                                              <p:pRg st="2" end="2"/>
                                            </p:txEl>
                                          </p:spTgt>
                                        </p:tgtEl>
                                      </p:cBhvr>
                                      <p:to x="100000" y="100000"/>
                                    </p:animScale>
                                    <p:animScale>
                                      <p:cBhvr>
                                        <p:cTn id="44" dur="26">
                                          <p:stCondLst>
                                            <p:cond delay="1808"/>
                                          </p:stCondLst>
                                        </p:cTn>
                                        <p:tgtEl>
                                          <p:spTgt spid="3">
                                            <p:txEl>
                                              <p:pRg st="2" end="2"/>
                                            </p:txEl>
                                          </p:spTgt>
                                        </p:tgtEl>
                                      </p:cBhvr>
                                      <p:to x="100000" y="95000"/>
                                    </p:animScale>
                                    <p:animScale>
                                      <p:cBhvr>
                                        <p:cTn id="45" dur="166" decel="50000">
                                          <p:stCondLst>
                                            <p:cond delay="1834"/>
                                          </p:stCondLst>
                                        </p:cTn>
                                        <p:tgtEl>
                                          <p:spTgt spid="3">
                                            <p:txEl>
                                              <p:pRg st="2" end="2"/>
                                            </p:txEl>
                                          </p:spTgt>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grpId="0" nodeType="clickEffect">
                                  <p:stCondLst>
                                    <p:cond delay="0"/>
                                  </p:stCondLst>
                                  <p:childTnLst>
                                    <p:set>
                                      <p:cBhvr>
                                        <p:cTn id="49" dur="1" fill="hold">
                                          <p:stCondLst>
                                            <p:cond delay="0"/>
                                          </p:stCondLst>
                                        </p:cTn>
                                        <p:tgtEl>
                                          <p:spTgt spid="3">
                                            <p:txEl>
                                              <p:pRg st="3" end="3"/>
                                            </p:txEl>
                                          </p:spTgt>
                                        </p:tgtEl>
                                        <p:attrNameLst>
                                          <p:attrName>style.visibility</p:attrName>
                                        </p:attrNameLst>
                                      </p:cBhvr>
                                      <p:to>
                                        <p:strVal val="visible"/>
                                      </p:to>
                                    </p:set>
                                    <p:animEffect transition="in" filter="wipe(down)">
                                      <p:cBhvr>
                                        <p:cTn id="50" dur="580">
                                          <p:stCondLst>
                                            <p:cond delay="0"/>
                                          </p:stCondLst>
                                        </p:cTn>
                                        <p:tgtEl>
                                          <p:spTgt spid="3">
                                            <p:txEl>
                                              <p:pRg st="3" end="3"/>
                                            </p:txEl>
                                          </p:spTgt>
                                        </p:tgtEl>
                                      </p:cBhvr>
                                    </p:animEffect>
                                    <p:anim calcmode="lin" valueType="num">
                                      <p:cBhvr>
                                        <p:cTn id="51"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56" dur="26">
                                          <p:stCondLst>
                                            <p:cond delay="650"/>
                                          </p:stCondLst>
                                        </p:cTn>
                                        <p:tgtEl>
                                          <p:spTgt spid="3">
                                            <p:txEl>
                                              <p:pRg st="3" end="3"/>
                                            </p:txEl>
                                          </p:spTgt>
                                        </p:tgtEl>
                                      </p:cBhvr>
                                      <p:to x="100000" y="60000"/>
                                    </p:animScale>
                                    <p:animScale>
                                      <p:cBhvr>
                                        <p:cTn id="57" dur="166" decel="50000">
                                          <p:stCondLst>
                                            <p:cond delay="676"/>
                                          </p:stCondLst>
                                        </p:cTn>
                                        <p:tgtEl>
                                          <p:spTgt spid="3">
                                            <p:txEl>
                                              <p:pRg st="3" end="3"/>
                                            </p:txEl>
                                          </p:spTgt>
                                        </p:tgtEl>
                                      </p:cBhvr>
                                      <p:to x="100000" y="100000"/>
                                    </p:animScale>
                                    <p:animScale>
                                      <p:cBhvr>
                                        <p:cTn id="58" dur="26">
                                          <p:stCondLst>
                                            <p:cond delay="1312"/>
                                          </p:stCondLst>
                                        </p:cTn>
                                        <p:tgtEl>
                                          <p:spTgt spid="3">
                                            <p:txEl>
                                              <p:pRg st="3" end="3"/>
                                            </p:txEl>
                                          </p:spTgt>
                                        </p:tgtEl>
                                      </p:cBhvr>
                                      <p:to x="100000" y="80000"/>
                                    </p:animScale>
                                    <p:animScale>
                                      <p:cBhvr>
                                        <p:cTn id="59" dur="166" decel="50000">
                                          <p:stCondLst>
                                            <p:cond delay="1338"/>
                                          </p:stCondLst>
                                        </p:cTn>
                                        <p:tgtEl>
                                          <p:spTgt spid="3">
                                            <p:txEl>
                                              <p:pRg st="3" end="3"/>
                                            </p:txEl>
                                          </p:spTgt>
                                        </p:tgtEl>
                                      </p:cBhvr>
                                      <p:to x="100000" y="100000"/>
                                    </p:animScale>
                                    <p:animScale>
                                      <p:cBhvr>
                                        <p:cTn id="60" dur="26">
                                          <p:stCondLst>
                                            <p:cond delay="1642"/>
                                          </p:stCondLst>
                                        </p:cTn>
                                        <p:tgtEl>
                                          <p:spTgt spid="3">
                                            <p:txEl>
                                              <p:pRg st="3" end="3"/>
                                            </p:txEl>
                                          </p:spTgt>
                                        </p:tgtEl>
                                      </p:cBhvr>
                                      <p:to x="100000" y="90000"/>
                                    </p:animScale>
                                    <p:animScale>
                                      <p:cBhvr>
                                        <p:cTn id="61" dur="166" decel="50000">
                                          <p:stCondLst>
                                            <p:cond delay="1668"/>
                                          </p:stCondLst>
                                        </p:cTn>
                                        <p:tgtEl>
                                          <p:spTgt spid="3">
                                            <p:txEl>
                                              <p:pRg st="3" end="3"/>
                                            </p:txEl>
                                          </p:spTgt>
                                        </p:tgtEl>
                                      </p:cBhvr>
                                      <p:to x="100000" y="100000"/>
                                    </p:animScale>
                                    <p:animScale>
                                      <p:cBhvr>
                                        <p:cTn id="62" dur="26">
                                          <p:stCondLst>
                                            <p:cond delay="1808"/>
                                          </p:stCondLst>
                                        </p:cTn>
                                        <p:tgtEl>
                                          <p:spTgt spid="3">
                                            <p:txEl>
                                              <p:pRg st="3" end="3"/>
                                            </p:txEl>
                                          </p:spTgt>
                                        </p:tgtEl>
                                      </p:cBhvr>
                                      <p:to x="100000" y="95000"/>
                                    </p:animScale>
                                    <p:animScale>
                                      <p:cBhvr>
                                        <p:cTn id="63" dur="166" decel="50000">
                                          <p:stCondLst>
                                            <p:cond delay="1834"/>
                                          </p:stCondLst>
                                        </p:cTn>
                                        <p:tgtEl>
                                          <p:spTgt spid="3">
                                            <p:txEl>
                                              <p:pRg st="3" end="3"/>
                                            </p:txEl>
                                          </p:spTgt>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26" presetClass="entr" presetSubtype="0" fill="hold" grpId="0" nodeType="clickEffect">
                                  <p:stCondLst>
                                    <p:cond delay="0"/>
                                  </p:stCondLst>
                                  <p:childTnLst>
                                    <p:set>
                                      <p:cBhvr>
                                        <p:cTn id="67" dur="1" fill="hold">
                                          <p:stCondLst>
                                            <p:cond delay="0"/>
                                          </p:stCondLst>
                                        </p:cTn>
                                        <p:tgtEl>
                                          <p:spTgt spid="3">
                                            <p:txEl>
                                              <p:pRg st="4" end="4"/>
                                            </p:txEl>
                                          </p:spTgt>
                                        </p:tgtEl>
                                        <p:attrNameLst>
                                          <p:attrName>style.visibility</p:attrName>
                                        </p:attrNameLst>
                                      </p:cBhvr>
                                      <p:to>
                                        <p:strVal val="visible"/>
                                      </p:to>
                                    </p:set>
                                    <p:animEffect transition="in" filter="wipe(down)">
                                      <p:cBhvr>
                                        <p:cTn id="68" dur="580">
                                          <p:stCondLst>
                                            <p:cond delay="0"/>
                                          </p:stCondLst>
                                        </p:cTn>
                                        <p:tgtEl>
                                          <p:spTgt spid="3">
                                            <p:txEl>
                                              <p:pRg st="4" end="4"/>
                                            </p:txEl>
                                          </p:spTgt>
                                        </p:tgtEl>
                                      </p:cBhvr>
                                    </p:animEffect>
                                    <p:anim calcmode="lin" valueType="num">
                                      <p:cBhvr>
                                        <p:cTn id="69"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74" dur="26">
                                          <p:stCondLst>
                                            <p:cond delay="650"/>
                                          </p:stCondLst>
                                        </p:cTn>
                                        <p:tgtEl>
                                          <p:spTgt spid="3">
                                            <p:txEl>
                                              <p:pRg st="4" end="4"/>
                                            </p:txEl>
                                          </p:spTgt>
                                        </p:tgtEl>
                                      </p:cBhvr>
                                      <p:to x="100000" y="60000"/>
                                    </p:animScale>
                                    <p:animScale>
                                      <p:cBhvr>
                                        <p:cTn id="75" dur="166" decel="50000">
                                          <p:stCondLst>
                                            <p:cond delay="676"/>
                                          </p:stCondLst>
                                        </p:cTn>
                                        <p:tgtEl>
                                          <p:spTgt spid="3">
                                            <p:txEl>
                                              <p:pRg st="4" end="4"/>
                                            </p:txEl>
                                          </p:spTgt>
                                        </p:tgtEl>
                                      </p:cBhvr>
                                      <p:to x="100000" y="100000"/>
                                    </p:animScale>
                                    <p:animScale>
                                      <p:cBhvr>
                                        <p:cTn id="76" dur="26">
                                          <p:stCondLst>
                                            <p:cond delay="1312"/>
                                          </p:stCondLst>
                                        </p:cTn>
                                        <p:tgtEl>
                                          <p:spTgt spid="3">
                                            <p:txEl>
                                              <p:pRg st="4" end="4"/>
                                            </p:txEl>
                                          </p:spTgt>
                                        </p:tgtEl>
                                      </p:cBhvr>
                                      <p:to x="100000" y="80000"/>
                                    </p:animScale>
                                    <p:animScale>
                                      <p:cBhvr>
                                        <p:cTn id="77" dur="166" decel="50000">
                                          <p:stCondLst>
                                            <p:cond delay="1338"/>
                                          </p:stCondLst>
                                        </p:cTn>
                                        <p:tgtEl>
                                          <p:spTgt spid="3">
                                            <p:txEl>
                                              <p:pRg st="4" end="4"/>
                                            </p:txEl>
                                          </p:spTgt>
                                        </p:tgtEl>
                                      </p:cBhvr>
                                      <p:to x="100000" y="100000"/>
                                    </p:animScale>
                                    <p:animScale>
                                      <p:cBhvr>
                                        <p:cTn id="78" dur="26">
                                          <p:stCondLst>
                                            <p:cond delay="1642"/>
                                          </p:stCondLst>
                                        </p:cTn>
                                        <p:tgtEl>
                                          <p:spTgt spid="3">
                                            <p:txEl>
                                              <p:pRg st="4" end="4"/>
                                            </p:txEl>
                                          </p:spTgt>
                                        </p:tgtEl>
                                      </p:cBhvr>
                                      <p:to x="100000" y="90000"/>
                                    </p:animScale>
                                    <p:animScale>
                                      <p:cBhvr>
                                        <p:cTn id="79" dur="166" decel="50000">
                                          <p:stCondLst>
                                            <p:cond delay="1668"/>
                                          </p:stCondLst>
                                        </p:cTn>
                                        <p:tgtEl>
                                          <p:spTgt spid="3">
                                            <p:txEl>
                                              <p:pRg st="4" end="4"/>
                                            </p:txEl>
                                          </p:spTgt>
                                        </p:tgtEl>
                                      </p:cBhvr>
                                      <p:to x="100000" y="100000"/>
                                    </p:animScale>
                                    <p:animScale>
                                      <p:cBhvr>
                                        <p:cTn id="80" dur="26">
                                          <p:stCondLst>
                                            <p:cond delay="1808"/>
                                          </p:stCondLst>
                                        </p:cTn>
                                        <p:tgtEl>
                                          <p:spTgt spid="3">
                                            <p:txEl>
                                              <p:pRg st="4" end="4"/>
                                            </p:txEl>
                                          </p:spTgt>
                                        </p:tgtEl>
                                      </p:cBhvr>
                                      <p:to x="100000" y="95000"/>
                                    </p:animScale>
                                    <p:animScale>
                                      <p:cBhvr>
                                        <p:cTn id="81"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6629400" cy="1143000"/>
          </a:xfrm>
        </p:spPr>
        <p:txBody>
          <a:bodyPr/>
          <a:lstStyle/>
          <a:p>
            <a:r>
              <a:rPr lang="fr-FR" dirty="0" smtClean="0">
                <a:solidFill>
                  <a:schemeClr val="accent5">
                    <a:lumMod val="75000"/>
                  </a:schemeClr>
                </a:solidFill>
              </a:rPr>
              <a:t>Bibliographie :</a:t>
            </a:r>
            <a:endParaRPr lang="fr-FR" dirty="0">
              <a:solidFill>
                <a:schemeClr val="accent5">
                  <a:lumMod val="75000"/>
                </a:schemeClr>
              </a:solidFill>
            </a:endParaRPr>
          </a:p>
        </p:txBody>
      </p:sp>
      <p:sp>
        <p:nvSpPr>
          <p:cNvPr id="3" name="Espace réservé du contenu 2"/>
          <p:cNvSpPr>
            <a:spLocks noGrp="1"/>
          </p:cNvSpPr>
          <p:nvPr>
            <p:ph idx="1"/>
          </p:nvPr>
        </p:nvSpPr>
        <p:spPr>
          <a:xfrm>
            <a:off x="0" y="0"/>
            <a:ext cx="9144000" cy="6858000"/>
          </a:xfrm>
        </p:spPr>
        <p:txBody>
          <a:bodyPr/>
          <a:lstStyle/>
          <a:p>
            <a:pPr>
              <a:buNone/>
            </a:pPr>
            <a:endParaRPr lang="fr-FR" dirty="0" smtClean="0"/>
          </a:p>
          <a:p>
            <a:pPr>
              <a:buFont typeface="Wingdings" pitchFamily="2" charset="2"/>
              <a:buChar char="Ø"/>
            </a:pPr>
            <a:r>
              <a:rPr lang="fr-FR" b="1" dirty="0" smtClean="0">
                <a:solidFill>
                  <a:schemeClr val="accent6">
                    <a:lumMod val="60000"/>
                    <a:lumOff val="40000"/>
                  </a:schemeClr>
                </a:solidFill>
                <a:effectLst/>
                <a:hlinkClick r:id="rId2"/>
              </a:rPr>
              <a:t>www.qualitéonline.com</a:t>
            </a:r>
            <a:endParaRPr lang="fr-FR" b="1" dirty="0" smtClean="0">
              <a:solidFill>
                <a:schemeClr val="accent6">
                  <a:lumMod val="60000"/>
                  <a:lumOff val="40000"/>
                </a:schemeClr>
              </a:solidFill>
              <a:effectLst/>
            </a:endParaRPr>
          </a:p>
          <a:p>
            <a:pPr>
              <a:buFont typeface="Wingdings" pitchFamily="2" charset="2"/>
              <a:buChar char="Ø"/>
            </a:pPr>
            <a:r>
              <a:rPr lang="fr-FR" b="1" dirty="0" smtClean="0">
                <a:solidFill>
                  <a:schemeClr val="accent6">
                    <a:lumMod val="60000"/>
                    <a:lumOff val="40000"/>
                  </a:schemeClr>
                </a:solidFill>
                <a:effectLst/>
                <a:hlinkClick r:id="rId3"/>
              </a:rPr>
              <a:t>www.lentreprise.com</a:t>
            </a:r>
            <a:r>
              <a:rPr lang="fr-FR" u="sng" dirty="0" smtClean="0">
                <a:solidFill>
                  <a:schemeClr val="accent6">
                    <a:lumMod val="60000"/>
                    <a:lumOff val="40000"/>
                  </a:schemeClr>
                </a:solidFill>
                <a:hlinkClick r:id="rId3"/>
              </a:rPr>
              <a:t>/.../</a:t>
            </a:r>
            <a:r>
              <a:rPr lang="fr-FR" b="1" u="sng" dirty="0" smtClean="0">
                <a:solidFill>
                  <a:schemeClr val="accent6">
                    <a:lumMod val="60000"/>
                    <a:lumOff val="40000"/>
                  </a:schemeClr>
                </a:solidFill>
                <a:hlinkClick r:id="rId3"/>
              </a:rPr>
              <a:t>conduite-de-reunion</a:t>
            </a:r>
            <a:r>
              <a:rPr lang="fr-FR" u="sng" dirty="0" smtClean="0">
                <a:solidFill>
                  <a:schemeClr val="accent6">
                    <a:lumMod val="60000"/>
                    <a:lumOff val="40000"/>
                  </a:schemeClr>
                </a:solidFill>
                <a:hlinkClick r:id="rId3"/>
              </a:rPr>
              <a:t>-les-cinq-comportements-a-analyser_5490.html</a:t>
            </a:r>
            <a:endParaRPr lang="fr-FR" b="1" u="sng" dirty="0" smtClean="0">
              <a:solidFill>
                <a:schemeClr val="accent6">
                  <a:lumMod val="60000"/>
                  <a:lumOff val="40000"/>
                </a:schemeClr>
              </a:solidFill>
              <a:effectLst/>
            </a:endParaRPr>
          </a:p>
          <a:p>
            <a:pPr>
              <a:buFont typeface="Wingdings" pitchFamily="2" charset="2"/>
              <a:buChar char="Ø"/>
            </a:pPr>
            <a:r>
              <a:rPr lang="fr-FR" b="1" dirty="0" smtClean="0">
                <a:solidFill>
                  <a:schemeClr val="accent6">
                    <a:lumMod val="60000"/>
                    <a:lumOff val="40000"/>
                  </a:schemeClr>
                </a:solidFill>
                <a:effectLst/>
                <a:hlinkClick r:id="rId4"/>
              </a:rPr>
              <a:t>www.Manager-go.com</a:t>
            </a:r>
            <a:r>
              <a:rPr lang="fr-FR" u="sng" dirty="0" smtClean="0">
                <a:solidFill>
                  <a:schemeClr val="accent6">
                    <a:lumMod val="60000"/>
                    <a:lumOff val="40000"/>
                  </a:schemeClr>
                </a:solidFill>
              </a:rPr>
              <a:t>/</a:t>
            </a:r>
            <a:r>
              <a:rPr lang="fr-FR" b="1" u="sng" dirty="0" smtClean="0">
                <a:solidFill>
                  <a:schemeClr val="accent6">
                    <a:lumMod val="60000"/>
                    <a:lumOff val="40000"/>
                  </a:schemeClr>
                </a:solidFill>
              </a:rPr>
              <a:t>conduite-de-reunion</a:t>
            </a:r>
            <a:r>
              <a:rPr lang="fr-FR" u="sng" dirty="0" smtClean="0">
                <a:solidFill>
                  <a:schemeClr val="accent6">
                    <a:lumMod val="60000"/>
                    <a:lumOff val="40000"/>
                  </a:schemeClr>
                </a:solidFill>
              </a:rPr>
              <a:t>.htm </a:t>
            </a:r>
            <a:endParaRPr lang="fr-FR" b="1" u="sng" dirty="0" smtClean="0">
              <a:solidFill>
                <a:schemeClr val="accent6">
                  <a:lumMod val="60000"/>
                  <a:lumOff val="40000"/>
                </a:schemeClr>
              </a:solidFill>
              <a:effectLst/>
            </a:endParaRPr>
          </a:p>
          <a:p>
            <a:pPr>
              <a:buFont typeface="Wingdings" pitchFamily="2" charset="2"/>
              <a:buChar char="Ø"/>
            </a:pPr>
            <a:r>
              <a:rPr lang="fr-FR" b="1" dirty="0" smtClean="0">
                <a:effectLst/>
              </a:rPr>
              <a:t>La conduite de réunions : Fédération des comités de parents du Québec</a:t>
            </a:r>
          </a:p>
          <a:p>
            <a:pPr>
              <a:buFont typeface="Wingdings" pitchFamily="2" charset="2"/>
              <a:buChar char="Ø"/>
            </a:pPr>
            <a:r>
              <a:rPr lang="fr-FR" b="1" dirty="0" smtClean="0"/>
              <a:t>Les différentes phases d’une réunion de travail CEDIP</a:t>
            </a:r>
          </a:p>
          <a:p>
            <a:pPr>
              <a:buNone/>
            </a:pPr>
            <a:endParaRPr lang="fr-FR" b="1" dirty="0" smtClean="0">
              <a:effectLst/>
            </a:endParaRPr>
          </a:p>
          <a:p>
            <a:pPr>
              <a:buNone/>
            </a:pPr>
            <a:r>
              <a:rPr lang="fr-FR" b="1" dirty="0" smtClean="0">
                <a:effectLst/>
              </a:rPr>
              <a:t> </a:t>
            </a:r>
          </a:p>
          <a:p>
            <a:pPr>
              <a:buNone/>
            </a:pPr>
            <a:endParaRPr lang="fr-FR" b="1" dirty="0" smtClean="0">
              <a:effectLst/>
            </a:endParaRPr>
          </a:p>
          <a:p>
            <a:pPr>
              <a:buNone/>
            </a:pPr>
            <a:endParaRPr lang="fr-FR" dirty="0" smtClean="0">
              <a:effectLst/>
            </a:endParaRPr>
          </a:p>
          <a:p>
            <a:pPr>
              <a:buNone/>
            </a:pPr>
            <a:endParaRPr lang="fr-FR" dirty="0" smtClean="0"/>
          </a:p>
          <a:p>
            <a:pPr>
              <a:buNone/>
            </a:pP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6629400" cy="1143000"/>
          </a:xfrm>
        </p:spPr>
        <p:txBody>
          <a:bodyPr/>
          <a:lstStyle/>
          <a:p>
            <a:pPr fontAlgn="auto">
              <a:spcAft>
                <a:spcPts val="0"/>
              </a:spcAft>
              <a:defRPr/>
            </a:pPr>
            <a:r>
              <a:rPr lang="fr-FR" dirty="0" smtClean="0">
                <a:solidFill>
                  <a:schemeClr val="accent5">
                    <a:lumMod val="75000"/>
                  </a:schemeClr>
                </a:solidFill>
              </a:rPr>
              <a:t>Introduction </a:t>
            </a:r>
            <a:endParaRPr lang="fr-FR" dirty="0">
              <a:solidFill>
                <a:schemeClr val="accent5">
                  <a:lumMod val="75000"/>
                </a:schemeClr>
              </a:solidFill>
            </a:endParaRPr>
          </a:p>
        </p:txBody>
      </p:sp>
      <p:sp>
        <p:nvSpPr>
          <p:cNvPr id="3" name="Espace réservé du contenu 2"/>
          <p:cNvSpPr>
            <a:spLocks noGrp="1"/>
          </p:cNvSpPr>
          <p:nvPr>
            <p:ph idx="1"/>
          </p:nvPr>
        </p:nvSpPr>
        <p:spPr>
          <a:xfrm>
            <a:off x="0" y="0"/>
            <a:ext cx="9144000" cy="6858000"/>
          </a:xfrm>
        </p:spPr>
        <p:txBody>
          <a:bodyPr>
            <a:normAutofit lnSpcReduction="10000"/>
          </a:bodyPr>
          <a:lstStyle/>
          <a:p>
            <a:pPr fontAlgn="auto">
              <a:spcAft>
                <a:spcPts val="0"/>
              </a:spcAft>
              <a:defRPr/>
            </a:pPr>
            <a:endParaRPr lang="fr-FR" dirty="0" smtClean="0">
              <a:effectLst/>
            </a:endParaRPr>
          </a:p>
          <a:p>
            <a:pPr fontAlgn="auto">
              <a:spcAft>
                <a:spcPts val="0"/>
              </a:spcAft>
              <a:buFont typeface="Wingdings" pitchFamily="2" charset="2"/>
              <a:buNone/>
              <a:defRPr/>
            </a:pPr>
            <a:r>
              <a:rPr lang="fr-FR" dirty="0" smtClean="0">
                <a:effectLst/>
              </a:rPr>
              <a:t>       </a:t>
            </a:r>
            <a:r>
              <a:rPr lang="fr-FR" b="1" dirty="0" smtClean="0">
                <a:effectLst/>
              </a:rPr>
              <a:t>Aujourd’hui organiser des réunions  est devenu un art , de nos jours  assembler les bonnes personnes aux bons moments et aux bons endroits nécessite du talent . C’est à cause de la mobilité  et  du fait que la plupart des gens  sont très occupés  et que les réunions s’organisent  à très grands termes.</a:t>
            </a:r>
          </a:p>
          <a:p>
            <a:pPr fontAlgn="auto">
              <a:spcAft>
                <a:spcPts val="0"/>
              </a:spcAft>
              <a:buFont typeface="Wingdings" pitchFamily="2" charset="2"/>
              <a:buNone/>
              <a:defRPr/>
            </a:pPr>
            <a:r>
              <a:rPr lang="fr-FR" b="1" dirty="0" smtClean="0">
                <a:effectLst/>
              </a:rPr>
              <a:t>      On va donc faire  attention à toutes sortes de petites choses , l’une des choses les plus importantes  à savoir est l’heure à laquelle la réunion se termine c’est le premier point . </a:t>
            </a:r>
            <a:r>
              <a:rPr lang="fr-FR" b="1" dirty="0" err="1" smtClean="0">
                <a:effectLst/>
              </a:rPr>
              <a:t>Deuxiement</a:t>
            </a:r>
            <a:r>
              <a:rPr lang="fr-FR" b="1" dirty="0" smtClean="0">
                <a:effectLst/>
              </a:rPr>
              <a:t> quel est le but de la réunion ? autrement dit est-il bien nécessaire  de se réunir ? Ne pourrait-on pas régler les choses par téléphone  ou par e-mail ? Faut’ il vraiment que les personnes invitées soient là ? Connait-on la valeur  ajoutée  de chaque participant </a:t>
            </a:r>
            <a:r>
              <a:rPr lang="fr-FR" dirty="0" smtClean="0">
                <a:effectLst/>
              </a:rPr>
              <a:t>?  </a:t>
            </a:r>
            <a:endParaRPr lang="fr-FR" dirty="0">
              <a:effectLst/>
            </a:endParaRPr>
          </a:p>
        </p:txBody>
      </p:sp>
      <p:sp>
        <p:nvSpPr>
          <p:cNvPr id="4" name="Ellipse 3"/>
          <p:cNvSpPr/>
          <p:nvPr/>
        </p:nvSpPr>
        <p:spPr>
          <a:xfrm>
            <a:off x="8072462" y="5643578"/>
            <a:ext cx="571504" cy="714380"/>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a:solidFill>
                  <a:schemeClr val="accent3">
                    <a:lumMod val="75000"/>
                  </a:schemeClr>
                </a:solidFill>
              </a:rPr>
              <a:t>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1"/>
                                          </p:val>
                                        </p:tav>
                                        <p:tav tm="100000">
                                          <p:val>
                                            <p:strVal val="#ppt_x"/>
                                          </p:val>
                                        </p:tav>
                                      </p:tavLst>
                                    </p:anim>
                                    <p:anim calcmode="lin" valueType="num">
                                      <p:cBhvr>
                                        <p:cTn id="17"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wipe(down)">
                                      <p:cBhvr>
                                        <p:cTn id="22" dur="580">
                                          <p:stCondLst>
                                            <p:cond delay="0"/>
                                          </p:stCondLst>
                                        </p:cTn>
                                        <p:tgtEl>
                                          <p:spTgt spid="3">
                                            <p:bg/>
                                          </p:spTgt>
                                        </p:tgtEl>
                                      </p:cBhvr>
                                    </p:animEffect>
                                    <p:anim calcmode="lin" valueType="num">
                                      <p:cBhvr>
                                        <p:cTn id="23"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bg/>
                                          </p:spTgt>
                                        </p:tgtEl>
                                      </p:cBhvr>
                                      <p:to x="100000" y="60000"/>
                                    </p:animScale>
                                    <p:animScale>
                                      <p:cBhvr>
                                        <p:cTn id="29" dur="166" decel="50000">
                                          <p:stCondLst>
                                            <p:cond delay="676"/>
                                          </p:stCondLst>
                                        </p:cTn>
                                        <p:tgtEl>
                                          <p:spTgt spid="3">
                                            <p:bg/>
                                          </p:spTgt>
                                        </p:tgtEl>
                                      </p:cBhvr>
                                      <p:to x="100000" y="100000"/>
                                    </p:animScale>
                                    <p:animScale>
                                      <p:cBhvr>
                                        <p:cTn id="30" dur="26">
                                          <p:stCondLst>
                                            <p:cond delay="1312"/>
                                          </p:stCondLst>
                                        </p:cTn>
                                        <p:tgtEl>
                                          <p:spTgt spid="3">
                                            <p:bg/>
                                          </p:spTgt>
                                        </p:tgtEl>
                                      </p:cBhvr>
                                      <p:to x="100000" y="80000"/>
                                    </p:animScale>
                                    <p:animScale>
                                      <p:cBhvr>
                                        <p:cTn id="31" dur="166" decel="50000">
                                          <p:stCondLst>
                                            <p:cond delay="1338"/>
                                          </p:stCondLst>
                                        </p:cTn>
                                        <p:tgtEl>
                                          <p:spTgt spid="3">
                                            <p:bg/>
                                          </p:spTgt>
                                        </p:tgtEl>
                                      </p:cBhvr>
                                      <p:to x="100000" y="100000"/>
                                    </p:animScale>
                                    <p:animScale>
                                      <p:cBhvr>
                                        <p:cTn id="32" dur="26">
                                          <p:stCondLst>
                                            <p:cond delay="1642"/>
                                          </p:stCondLst>
                                        </p:cTn>
                                        <p:tgtEl>
                                          <p:spTgt spid="3">
                                            <p:bg/>
                                          </p:spTgt>
                                        </p:tgtEl>
                                      </p:cBhvr>
                                      <p:to x="100000" y="90000"/>
                                    </p:animScale>
                                    <p:animScale>
                                      <p:cBhvr>
                                        <p:cTn id="33" dur="166" decel="50000">
                                          <p:stCondLst>
                                            <p:cond delay="1668"/>
                                          </p:stCondLst>
                                        </p:cTn>
                                        <p:tgtEl>
                                          <p:spTgt spid="3">
                                            <p:bg/>
                                          </p:spTgt>
                                        </p:tgtEl>
                                      </p:cBhvr>
                                      <p:to x="100000" y="100000"/>
                                    </p:animScale>
                                    <p:animScale>
                                      <p:cBhvr>
                                        <p:cTn id="34" dur="26">
                                          <p:stCondLst>
                                            <p:cond delay="1808"/>
                                          </p:stCondLst>
                                        </p:cTn>
                                        <p:tgtEl>
                                          <p:spTgt spid="3">
                                            <p:bg/>
                                          </p:spTgt>
                                        </p:tgtEl>
                                      </p:cBhvr>
                                      <p:to x="100000" y="95000"/>
                                    </p:animScale>
                                    <p:animScale>
                                      <p:cBhvr>
                                        <p:cTn id="35" dur="166" decel="50000">
                                          <p:stCondLst>
                                            <p:cond delay="1834"/>
                                          </p:stCondLst>
                                        </p:cTn>
                                        <p:tgtEl>
                                          <p:spTgt spid="3">
                                            <p:bg/>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animEffect transition="in" filter="wipe(down)">
                                      <p:cBhvr>
                                        <p:cTn id="40" dur="580">
                                          <p:stCondLst>
                                            <p:cond delay="0"/>
                                          </p:stCondLst>
                                        </p:cTn>
                                        <p:tgtEl>
                                          <p:spTgt spid="3">
                                            <p:txEl>
                                              <p:pRg st="1" end="1"/>
                                            </p:txEl>
                                          </p:spTgt>
                                        </p:tgtEl>
                                      </p:cBhvr>
                                    </p:animEffect>
                                    <p:anim calcmode="lin" valueType="num">
                                      <p:cBhvr>
                                        <p:cTn id="4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1" end="1"/>
                                            </p:txEl>
                                          </p:spTgt>
                                        </p:tgtEl>
                                      </p:cBhvr>
                                      <p:to x="100000" y="60000"/>
                                    </p:animScale>
                                    <p:animScale>
                                      <p:cBhvr>
                                        <p:cTn id="47" dur="166" decel="50000">
                                          <p:stCondLst>
                                            <p:cond delay="676"/>
                                          </p:stCondLst>
                                        </p:cTn>
                                        <p:tgtEl>
                                          <p:spTgt spid="3">
                                            <p:txEl>
                                              <p:pRg st="1" end="1"/>
                                            </p:txEl>
                                          </p:spTgt>
                                        </p:tgtEl>
                                      </p:cBhvr>
                                      <p:to x="100000" y="100000"/>
                                    </p:animScale>
                                    <p:animScale>
                                      <p:cBhvr>
                                        <p:cTn id="48" dur="26">
                                          <p:stCondLst>
                                            <p:cond delay="1312"/>
                                          </p:stCondLst>
                                        </p:cTn>
                                        <p:tgtEl>
                                          <p:spTgt spid="3">
                                            <p:txEl>
                                              <p:pRg st="1" end="1"/>
                                            </p:txEl>
                                          </p:spTgt>
                                        </p:tgtEl>
                                      </p:cBhvr>
                                      <p:to x="100000" y="80000"/>
                                    </p:animScale>
                                    <p:animScale>
                                      <p:cBhvr>
                                        <p:cTn id="49" dur="166" decel="50000">
                                          <p:stCondLst>
                                            <p:cond delay="1338"/>
                                          </p:stCondLst>
                                        </p:cTn>
                                        <p:tgtEl>
                                          <p:spTgt spid="3">
                                            <p:txEl>
                                              <p:pRg st="1" end="1"/>
                                            </p:txEl>
                                          </p:spTgt>
                                        </p:tgtEl>
                                      </p:cBhvr>
                                      <p:to x="100000" y="100000"/>
                                    </p:animScale>
                                    <p:animScale>
                                      <p:cBhvr>
                                        <p:cTn id="50" dur="26">
                                          <p:stCondLst>
                                            <p:cond delay="1642"/>
                                          </p:stCondLst>
                                        </p:cTn>
                                        <p:tgtEl>
                                          <p:spTgt spid="3">
                                            <p:txEl>
                                              <p:pRg st="1" end="1"/>
                                            </p:txEl>
                                          </p:spTgt>
                                        </p:tgtEl>
                                      </p:cBhvr>
                                      <p:to x="100000" y="90000"/>
                                    </p:animScale>
                                    <p:animScale>
                                      <p:cBhvr>
                                        <p:cTn id="51" dur="166" decel="50000">
                                          <p:stCondLst>
                                            <p:cond delay="1668"/>
                                          </p:stCondLst>
                                        </p:cTn>
                                        <p:tgtEl>
                                          <p:spTgt spid="3">
                                            <p:txEl>
                                              <p:pRg st="1" end="1"/>
                                            </p:txEl>
                                          </p:spTgt>
                                        </p:tgtEl>
                                      </p:cBhvr>
                                      <p:to x="100000" y="100000"/>
                                    </p:animScale>
                                    <p:animScale>
                                      <p:cBhvr>
                                        <p:cTn id="52" dur="26">
                                          <p:stCondLst>
                                            <p:cond delay="1808"/>
                                          </p:stCondLst>
                                        </p:cTn>
                                        <p:tgtEl>
                                          <p:spTgt spid="3">
                                            <p:txEl>
                                              <p:pRg st="1" end="1"/>
                                            </p:txEl>
                                          </p:spTgt>
                                        </p:tgtEl>
                                      </p:cBhvr>
                                      <p:to x="100000" y="95000"/>
                                    </p:animScale>
                                    <p:animScale>
                                      <p:cBhvr>
                                        <p:cTn id="53" dur="166" decel="50000">
                                          <p:stCondLst>
                                            <p:cond delay="1834"/>
                                          </p:stCondLst>
                                        </p:cTn>
                                        <p:tgtEl>
                                          <p:spTgt spid="3">
                                            <p:txEl>
                                              <p:pRg st="1" end="1"/>
                                            </p:txEl>
                                          </p:spTgt>
                                        </p:tgtEl>
                                      </p:cBhvr>
                                      <p:to x="100000" y="100000"/>
                                    </p:animScale>
                                  </p:childTnLst>
                                </p:cTn>
                              </p:par>
                            </p:childTnLst>
                          </p:cTn>
                        </p:par>
                      </p:childTnLst>
                    </p:cTn>
                  </p:par>
                  <p:par>
                    <p:cTn id="54" fill="hold">
                      <p:stCondLst>
                        <p:cond delay="indefinite"/>
                      </p:stCondLst>
                      <p:childTnLst>
                        <p:par>
                          <p:cTn id="55" fill="hold">
                            <p:stCondLst>
                              <p:cond delay="0"/>
                            </p:stCondLst>
                            <p:childTnLst>
                              <p:par>
                                <p:cTn id="56" presetID="26" presetClass="entr" presetSubtype="0" fill="hold" grpId="0" nodeType="clickEffect">
                                  <p:stCondLst>
                                    <p:cond delay="0"/>
                                  </p:stCondLst>
                                  <p:childTnLst>
                                    <p:set>
                                      <p:cBhvr>
                                        <p:cTn id="57" dur="1" fill="hold">
                                          <p:stCondLst>
                                            <p:cond delay="0"/>
                                          </p:stCondLst>
                                        </p:cTn>
                                        <p:tgtEl>
                                          <p:spTgt spid="3">
                                            <p:txEl>
                                              <p:pRg st="2" end="2"/>
                                            </p:txEl>
                                          </p:spTgt>
                                        </p:tgtEl>
                                        <p:attrNameLst>
                                          <p:attrName>style.visibility</p:attrName>
                                        </p:attrNameLst>
                                      </p:cBhvr>
                                      <p:to>
                                        <p:strVal val="visible"/>
                                      </p:to>
                                    </p:set>
                                    <p:animEffect transition="in" filter="wipe(down)">
                                      <p:cBhvr>
                                        <p:cTn id="58" dur="580">
                                          <p:stCondLst>
                                            <p:cond delay="0"/>
                                          </p:stCondLst>
                                        </p:cTn>
                                        <p:tgtEl>
                                          <p:spTgt spid="3">
                                            <p:txEl>
                                              <p:pRg st="2" end="2"/>
                                            </p:txEl>
                                          </p:spTgt>
                                        </p:tgtEl>
                                      </p:cBhvr>
                                    </p:animEffect>
                                    <p:anim calcmode="lin" valueType="num">
                                      <p:cBhvr>
                                        <p:cTn id="5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2" end="2"/>
                                            </p:txEl>
                                          </p:spTgt>
                                        </p:tgtEl>
                                      </p:cBhvr>
                                      <p:to x="100000" y="60000"/>
                                    </p:animScale>
                                    <p:animScale>
                                      <p:cBhvr>
                                        <p:cTn id="65" dur="166" decel="50000">
                                          <p:stCondLst>
                                            <p:cond delay="676"/>
                                          </p:stCondLst>
                                        </p:cTn>
                                        <p:tgtEl>
                                          <p:spTgt spid="3">
                                            <p:txEl>
                                              <p:pRg st="2" end="2"/>
                                            </p:txEl>
                                          </p:spTgt>
                                        </p:tgtEl>
                                      </p:cBhvr>
                                      <p:to x="100000" y="100000"/>
                                    </p:animScale>
                                    <p:animScale>
                                      <p:cBhvr>
                                        <p:cTn id="66" dur="26">
                                          <p:stCondLst>
                                            <p:cond delay="1312"/>
                                          </p:stCondLst>
                                        </p:cTn>
                                        <p:tgtEl>
                                          <p:spTgt spid="3">
                                            <p:txEl>
                                              <p:pRg st="2" end="2"/>
                                            </p:txEl>
                                          </p:spTgt>
                                        </p:tgtEl>
                                      </p:cBhvr>
                                      <p:to x="100000" y="80000"/>
                                    </p:animScale>
                                    <p:animScale>
                                      <p:cBhvr>
                                        <p:cTn id="67" dur="166" decel="50000">
                                          <p:stCondLst>
                                            <p:cond delay="1338"/>
                                          </p:stCondLst>
                                        </p:cTn>
                                        <p:tgtEl>
                                          <p:spTgt spid="3">
                                            <p:txEl>
                                              <p:pRg st="2" end="2"/>
                                            </p:txEl>
                                          </p:spTgt>
                                        </p:tgtEl>
                                      </p:cBhvr>
                                      <p:to x="100000" y="100000"/>
                                    </p:animScale>
                                    <p:animScale>
                                      <p:cBhvr>
                                        <p:cTn id="68" dur="26">
                                          <p:stCondLst>
                                            <p:cond delay="1642"/>
                                          </p:stCondLst>
                                        </p:cTn>
                                        <p:tgtEl>
                                          <p:spTgt spid="3">
                                            <p:txEl>
                                              <p:pRg st="2" end="2"/>
                                            </p:txEl>
                                          </p:spTgt>
                                        </p:tgtEl>
                                      </p:cBhvr>
                                      <p:to x="100000" y="90000"/>
                                    </p:animScale>
                                    <p:animScale>
                                      <p:cBhvr>
                                        <p:cTn id="69" dur="166" decel="50000">
                                          <p:stCondLst>
                                            <p:cond delay="1668"/>
                                          </p:stCondLst>
                                        </p:cTn>
                                        <p:tgtEl>
                                          <p:spTgt spid="3">
                                            <p:txEl>
                                              <p:pRg st="2" end="2"/>
                                            </p:txEl>
                                          </p:spTgt>
                                        </p:tgtEl>
                                      </p:cBhvr>
                                      <p:to x="100000" y="100000"/>
                                    </p:animScale>
                                    <p:animScale>
                                      <p:cBhvr>
                                        <p:cTn id="70" dur="26">
                                          <p:stCondLst>
                                            <p:cond delay="1808"/>
                                          </p:stCondLst>
                                        </p:cTn>
                                        <p:tgtEl>
                                          <p:spTgt spid="3">
                                            <p:txEl>
                                              <p:pRg st="2" end="2"/>
                                            </p:txEl>
                                          </p:spTgt>
                                        </p:tgtEl>
                                      </p:cBhvr>
                                      <p:to x="100000" y="95000"/>
                                    </p:animScale>
                                    <p:animScale>
                                      <p:cBhvr>
                                        <p:cTn id="71"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99592" y="620688"/>
            <a:ext cx="7177608" cy="5505475"/>
          </a:xfrm>
        </p:spPr>
        <p:txBody>
          <a:bodyPr>
            <a:normAutofit/>
          </a:bodyPr>
          <a:lstStyle/>
          <a:p>
            <a:pPr algn="ctr">
              <a:buNone/>
            </a:pPr>
            <a:r>
              <a:rPr lang="fr-FR" sz="3200" b="1" dirty="0" smtClean="0">
                <a:solidFill>
                  <a:schemeClr val="accent2">
                    <a:lumMod val="60000"/>
                    <a:lumOff val="40000"/>
                  </a:schemeClr>
                </a:solidFill>
                <a:effectLst/>
              </a:rPr>
              <a:t> Merci pour votre                                attention </a:t>
            </a:r>
          </a:p>
          <a:p>
            <a:pPr algn="ctr">
              <a:buNone/>
            </a:pPr>
            <a:endParaRPr lang="fr-FR" sz="3200" b="1" dirty="0" smtClean="0">
              <a:effectLst/>
            </a:endParaRPr>
          </a:p>
          <a:p>
            <a:pPr algn="ctr">
              <a:buNone/>
            </a:pPr>
            <a:r>
              <a:rPr lang="fr-FR" sz="3200" b="1" dirty="0" smtClean="0">
                <a:solidFill>
                  <a:schemeClr val="accent5">
                    <a:lumMod val="75000"/>
                  </a:schemeClr>
                </a:solidFill>
                <a:effectLst/>
              </a:rPr>
              <a:t>Nous sommes à votre disposition  pour toute question</a:t>
            </a:r>
            <a:endParaRPr lang="fr-FR" sz="3200" b="1" dirty="0">
              <a:solidFill>
                <a:schemeClr val="accent5">
                  <a:lumMod val="75000"/>
                </a:schemeClr>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80">
                                          <p:stCondLst>
                                            <p:cond delay="0"/>
                                          </p:stCondLst>
                                        </p:cTn>
                                        <p:tgtEl>
                                          <p:spTgt spid="3">
                                            <p:bg/>
                                          </p:spTgt>
                                        </p:tgtEl>
                                      </p:cBhvr>
                                    </p:animEffect>
                                    <p:anim calcmode="lin" valueType="num">
                                      <p:cBhvr>
                                        <p:cTn id="8"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bg/>
                                          </p:spTgt>
                                        </p:tgtEl>
                                      </p:cBhvr>
                                      <p:to x="100000" y="60000"/>
                                    </p:animScale>
                                    <p:animScale>
                                      <p:cBhvr>
                                        <p:cTn id="14" dur="166" decel="50000">
                                          <p:stCondLst>
                                            <p:cond delay="676"/>
                                          </p:stCondLst>
                                        </p:cTn>
                                        <p:tgtEl>
                                          <p:spTgt spid="3">
                                            <p:bg/>
                                          </p:spTgt>
                                        </p:tgtEl>
                                      </p:cBhvr>
                                      <p:to x="100000" y="100000"/>
                                    </p:animScale>
                                    <p:animScale>
                                      <p:cBhvr>
                                        <p:cTn id="15" dur="26">
                                          <p:stCondLst>
                                            <p:cond delay="1312"/>
                                          </p:stCondLst>
                                        </p:cTn>
                                        <p:tgtEl>
                                          <p:spTgt spid="3">
                                            <p:bg/>
                                          </p:spTgt>
                                        </p:tgtEl>
                                      </p:cBhvr>
                                      <p:to x="100000" y="80000"/>
                                    </p:animScale>
                                    <p:animScale>
                                      <p:cBhvr>
                                        <p:cTn id="16" dur="166" decel="50000">
                                          <p:stCondLst>
                                            <p:cond delay="1338"/>
                                          </p:stCondLst>
                                        </p:cTn>
                                        <p:tgtEl>
                                          <p:spTgt spid="3">
                                            <p:bg/>
                                          </p:spTgt>
                                        </p:tgtEl>
                                      </p:cBhvr>
                                      <p:to x="100000" y="100000"/>
                                    </p:animScale>
                                    <p:animScale>
                                      <p:cBhvr>
                                        <p:cTn id="17" dur="26">
                                          <p:stCondLst>
                                            <p:cond delay="1642"/>
                                          </p:stCondLst>
                                        </p:cTn>
                                        <p:tgtEl>
                                          <p:spTgt spid="3">
                                            <p:bg/>
                                          </p:spTgt>
                                        </p:tgtEl>
                                      </p:cBhvr>
                                      <p:to x="100000" y="90000"/>
                                    </p:animScale>
                                    <p:animScale>
                                      <p:cBhvr>
                                        <p:cTn id="18" dur="166" decel="50000">
                                          <p:stCondLst>
                                            <p:cond delay="1668"/>
                                          </p:stCondLst>
                                        </p:cTn>
                                        <p:tgtEl>
                                          <p:spTgt spid="3">
                                            <p:bg/>
                                          </p:spTgt>
                                        </p:tgtEl>
                                      </p:cBhvr>
                                      <p:to x="100000" y="100000"/>
                                    </p:animScale>
                                    <p:animScale>
                                      <p:cBhvr>
                                        <p:cTn id="19" dur="26">
                                          <p:stCondLst>
                                            <p:cond delay="1808"/>
                                          </p:stCondLst>
                                        </p:cTn>
                                        <p:tgtEl>
                                          <p:spTgt spid="3">
                                            <p:bg/>
                                          </p:spTgt>
                                        </p:tgtEl>
                                      </p:cBhvr>
                                      <p:to x="100000" y="95000"/>
                                    </p:animScale>
                                    <p:animScale>
                                      <p:cBhvr>
                                        <p:cTn id="20" dur="166" decel="50000">
                                          <p:stCondLst>
                                            <p:cond delay="1834"/>
                                          </p:stCondLst>
                                        </p:cTn>
                                        <p:tgtEl>
                                          <p:spTgt spid="3">
                                            <p:bg/>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generic-product-image.jpg"/>
          <p:cNvPicPr>
            <a:picLocks noChangeAspect="1"/>
          </p:cNvPicPr>
          <p:nvPr/>
        </p:nvPicPr>
        <p:blipFill>
          <a:blip r:embed="rId3" cstate="print"/>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85728"/>
            <a:ext cx="6629400" cy="1143000"/>
          </a:xfrm>
        </p:spPr>
        <p:txBody>
          <a:bodyPr>
            <a:normAutofit fontScale="90000"/>
          </a:bodyPr>
          <a:lstStyle/>
          <a:p>
            <a:pPr fontAlgn="auto">
              <a:spcAft>
                <a:spcPts val="0"/>
              </a:spcAft>
              <a:defRPr/>
            </a:pPr>
            <a:r>
              <a:rPr lang="fr-FR" b="1" dirty="0" smtClean="0">
                <a:solidFill>
                  <a:schemeClr val="accent5">
                    <a:lumMod val="75000"/>
                  </a:schemeClr>
                </a:solidFill>
              </a:rPr>
              <a:t>Une réunion(1/2):</a:t>
            </a:r>
            <a:r>
              <a:rPr lang="fr-FR" b="1" u="sng" dirty="0" smtClean="0">
                <a:solidFill>
                  <a:schemeClr val="accent2">
                    <a:lumMod val="60000"/>
                    <a:lumOff val="40000"/>
                  </a:schemeClr>
                </a:solidFill>
              </a:rPr>
              <a:t/>
            </a:r>
            <a:br>
              <a:rPr lang="fr-FR" b="1" u="sng" dirty="0" smtClean="0">
                <a:solidFill>
                  <a:schemeClr val="accent2">
                    <a:lumMod val="60000"/>
                    <a:lumOff val="40000"/>
                  </a:schemeClr>
                </a:solidFill>
              </a:rPr>
            </a:br>
            <a:endParaRPr lang="fr-FR" dirty="0"/>
          </a:p>
        </p:txBody>
      </p:sp>
      <p:sp>
        <p:nvSpPr>
          <p:cNvPr id="3" name="Espace réservé du contenu 2"/>
          <p:cNvSpPr>
            <a:spLocks noGrp="1"/>
          </p:cNvSpPr>
          <p:nvPr>
            <p:ph idx="1"/>
          </p:nvPr>
        </p:nvSpPr>
        <p:spPr>
          <a:xfrm>
            <a:off x="0" y="0"/>
            <a:ext cx="9144000" cy="6858000"/>
          </a:xfrm>
        </p:spPr>
        <p:txBody>
          <a:bodyPr/>
          <a:lstStyle/>
          <a:p>
            <a:pPr fontAlgn="auto">
              <a:spcAft>
                <a:spcPts val="0"/>
              </a:spcAft>
              <a:defRPr/>
            </a:pPr>
            <a:r>
              <a:rPr lang="fr-FR" b="1" dirty="0" smtClean="0">
                <a:solidFill>
                  <a:schemeClr val="accent4">
                    <a:lumMod val="60000"/>
                    <a:lumOff val="40000"/>
                  </a:schemeClr>
                </a:solidFill>
                <a:effectLst/>
              </a:rPr>
              <a:t>Une assemblée de personnes: </a:t>
            </a:r>
            <a:r>
              <a:rPr lang="fr-FR" sz="1700" b="1" dirty="0" smtClean="0">
                <a:effectLst/>
              </a:rPr>
              <a:t>c’est à-dire un regroupement d’individus qui forment un groupe plus ou moins homogènes , Même à l’intérieur d’une assemblée considérée comme homogène  les personnes sont différentes en raison de leurs besoins, de leurs intérêts, de leurs idées, de leur condition socioéconomique, etc., et ce, malgré qu’elles soient réunies dans une même salle et qu’elles poursuivent un but commun.</a:t>
            </a:r>
          </a:p>
          <a:p>
            <a:pPr fontAlgn="auto">
              <a:spcAft>
                <a:spcPts val="0"/>
              </a:spcAft>
              <a:defRPr/>
            </a:pPr>
            <a:r>
              <a:rPr lang="fr-FR" b="1" dirty="0" smtClean="0">
                <a:solidFill>
                  <a:schemeClr val="accent4">
                    <a:lumMod val="60000"/>
                    <a:lumOff val="40000"/>
                  </a:schemeClr>
                </a:solidFill>
                <a:effectLst>
                  <a:outerShdw blurRad="38100" dist="38100" dir="2700000" algn="tl">
                    <a:srgbClr val="000000">
                      <a:alpha val="43137"/>
                    </a:srgbClr>
                  </a:outerShdw>
                </a:effectLst>
              </a:rPr>
              <a:t>Un événement:</a:t>
            </a:r>
            <a:r>
              <a:rPr lang="fr-FR" b="1" dirty="0" smtClean="0">
                <a:solidFill>
                  <a:schemeClr val="accent4">
                    <a:lumMod val="60000"/>
                    <a:lumOff val="40000"/>
                  </a:schemeClr>
                </a:solidFill>
                <a:effectLst/>
              </a:rPr>
              <a:t> </a:t>
            </a:r>
            <a:r>
              <a:rPr lang="fr-FR" sz="1700" b="1" dirty="0" smtClean="0">
                <a:effectLst/>
              </a:rPr>
              <a:t>une réunion est un événement. Elle se situe dans le temps, à l’intérieur d’une certaine dynamique . En conséquence aucune réunion ne ressemble à une autre, même lorsqu’il s’agit des mêmes personnes rassemblées au même endroit. Tout y est mouvement, action, réaction. La réunion donne lieu à des distances et à des rapprochements, à des reculs et à des progrès.</a:t>
            </a:r>
          </a:p>
        </p:txBody>
      </p:sp>
      <p:sp>
        <p:nvSpPr>
          <p:cNvPr id="4" name="Ellipse 3"/>
          <p:cNvSpPr/>
          <p:nvPr/>
        </p:nvSpPr>
        <p:spPr>
          <a:xfrm>
            <a:off x="8072462" y="5643578"/>
            <a:ext cx="571504" cy="714380"/>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a:solidFill>
                  <a:schemeClr val="accent3">
                    <a:lumMod val="75000"/>
                  </a:schemeClr>
                </a:solidFill>
              </a:rPr>
              <a:t>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grpId="0" nodeType="clickEffect">
                                  <p:stCondLst>
                                    <p:cond delay="0"/>
                                  </p:stCondLst>
                                  <p:childTnLst>
                                    <p:set>
                                      <p:cBhvr>
                                        <p:cTn id="20" dur="1" fill="hold">
                                          <p:stCondLst>
                                            <p:cond delay="0"/>
                                          </p:stCondLst>
                                        </p:cTn>
                                        <p:tgtEl>
                                          <p:spTgt spid="3">
                                            <p:bg/>
                                          </p:spTgt>
                                        </p:tgtEl>
                                        <p:attrNameLst>
                                          <p:attrName>style.visibility</p:attrName>
                                        </p:attrNameLst>
                                      </p:cBhvr>
                                      <p:to>
                                        <p:strVal val="visible"/>
                                      </p:to>
                                    </p:set>
                                    <p:animEffect transition="in" filter="wipe(down)">
                                      <p:cBhvr>
                                        <p:cTn id="21" dur="580">
                                          <p:stCondLst>
                                            <p:cond delay="0"/>
                                          </p:stCondLst>
                                        </p:cTn>
                                        <p:tgtEl>
                                          <p:spTgt spid="3">
                                            <p:bg/>
                                          </p:spTgt>
                                        </p:tgtEl>
                                      </p:cBhvr>
                                    </p:animEffect>
                                    <p:anim calcmode="lin" valueType="num">
                                      <p:cBhvr>
                                        <p:cTn id="22"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7" dur="26">
                                          <p:stCondLst>
                                            <p:cond delay="650"/>
                                          </p:stCondLst>
                                        </p:cTn>
                                        <p:tgtEl>
                                          <p:spTgt spid="3">
                                            <p:bg/>
                                          </p:spTgt>
                                        </p:tgtEl>
                                      </p:cBhvr>
                                      <p:to x="100000" y="60000"/>
                                    </p:animScale>
                                    <p:animScale>
                                      <p:cBhvr>
                                        <p:cTn id="28" dur="166" decel="50000">
                                          <p:stCondLst>
                                            <p:cond delay="676"/>
                                          </p:stCondLst>
                                        </p:cTn>
                                        <p:tgtEl>
                                          <p:spTgt spid="3">
                                            <p:bg/>
                                          </p:spTgt>
                                        </p:tgtEl>
                                      </p:cBhvr>
                                      <p:to x="100000" y="100000"/>
                                    </p:animScale>
                                    <p:animScale>
                                      <p:cBhvr>
                                        <p:cTn id="29" dur="26">
                                          <p:stCondLst>
                                            <p:cond delay="1312"/>
                                          </p:stCondLst>
                                        </p:cTn>
                                        <p:tgtEl>
                                          <p:spTgt spid="3">
                                            <p:bg/>
                                          </p:spTgt>
                                        </p:tgtEl>
                                      </p:cBhvr>
                                      <p:to x="100000" y="80000"/>
                                    </p:animScale>
                                    <p:animScale>
                                      <p:cBhvr>
                                        <p:cTn id="30" dur="166" decel="50000">
                                          <p:stCondLst>
                                            <p:cond delay="1338"/>
                                          </p:stCondLst>
                                        </p:cTn>
                                        <p:tgtEl>
                                          <p:spTgt spid="3">
                                            <p:bg/>
                                          </p:spTgt>
                                        </p:tgtEl>
                                      </p:cBhvr>
                                      <p:to x="100000" y="100000"/>
                                    </p:animScale>
                                    <p:animScale>
                                      <p:cBhvr>
                                        <p:cTn id="31" dur="26">
                                          <p:stCondLst>
                                            <p:cond delay="1642"/>
                                          </p:stCondLst>
                                        </p:cTn>
                                        <p:tgtEl>
                                          <p:spTgt spid="3">
                                            <p:bg/>
                                          </p:spTgt>
                                        </p:tgtEl>
                                      </p:cBhvr>
                                      <p:to x="100000" y="90000"/>
                                    </p:animScale>
                                    <p:animScale>
                                      <p:cBhvr>
                                        <p:cTn id="32" dur="166" decel="50000">
                                          <p:stCondLst>
                                            <p:cond delay="1668"/>
                                          </p:stCondLst>
                                        </p:cTn>
                                        <p:tgtEl>
                                          <p:spTgt spid="3">
                                            <p:bg/>
                                          </p:spTgt>
                                        </p:tgtEl>
                                      </p:cBhvr>
                                      <p:to x="100000" y="100000"/>
                                    </p:animScale>
                                    <p:animScale>
                                      <p:cBhvr>
                                        <p:cTn id="33" dur="26">
                                          <p:stCondLst>
                                            <p:cond delay="1808"/>
                                          </p:stCondLst>
                                        </p:cTn>
                                        <p:tgtEl>
                                          <p:spTgt spid="3">
                                            <p:bg/>
                                          </p:spTgt>
                                        </p:tgtEl>
                                      </p:cBhvr>
                                      <p:to x="100000" y="95000"/>
                                    </p:animScale>
                                    <p:animScale>
                                      <p:cBhvr>
                                        <p:cTn id="34" dur="166" decel="50000">
                                          <p:stCondLst>
                                            <p:cond delay="1834"/>
                                          </p:stCondLst>
                                        </p:cTn>
                                        <p:tgtEl>
                                          <p:spTgt spid="3">
                                            <p:bg/>
                                          </p:spTgt>
                                        </p:tgtEl>
                                      </p:cBhvr>
                                      <p:to x="100000" y="100000"/>
                                    </p:animScale>
                                  </p:childTnLst>
                                </p:cTn>
                              </p:par>
                            </p:childTnLst>
                          </p:cTn>
                        </p:par>
                      </p:childTnLst>
                    </p:cTn>
                  </p:par>
                  <p:par>
                    <p:cTn id="35" fill="hold">
                      <p:stCondLst>
                        <p:cond delay="indefinite"/>
                      </p:stCondLst>
                      <p:childTnLst>
                        <p:par>
                          <p:cTn id="36" fill="hold">
                            <p:stCondLst>
                              <p:cond delay="0"/>
                            </p:stCondLst>
                            <p:childTnLst>
                              <p:par>
                                <p:cTn id="37" presetID="26" presetClass="entr" presetSubtype="0" fill="hold" grpId="0"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animEffect transition="in" filter="wipe(down)">
                                      <p:cBhvr>
                                        <p:cTn id="39" dur="580">
                                          <p:stCondLst>
                                            <p:cond delay="0"/>
                                          </p:stCondLst>
                                        </p:cTn>
                                        <p:tgtEl>
                                          <p:spTgt spid="3">
                                            <p:txEl>
                                              <p:pRg st="0" end="0"/>
                                            </p:txEl>
                                          </p:spTgt>
                                        </p:tgtEl>
                                      </p:cBhvr>
                                    </p:animEffect>
                                    <p:anim calcmode="lin" valueType="num">
                                      <p:cBhvr>
                                        <p:cTn id="40"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0" end="0"/>
                                            </p:txEl>
                                          </p:spTgt>
                                        </p:tgtEl>
                                      </p:cBhvr>
                                      <p:to x="100000" y="60000"/>
                                    </p:animScale>
                                    <p:animScale>
                                      <p:cBhvr>
                                        <p:cTn id="46" dur="166" decel="50000">
                                          <p:stCondLst>
                                            <p:cond delay="676"/>
                                          </p:stCondLst>
                                        </p:cTn>
                                        <p:tgtEl>
                                          <p:spTgt spid="3">
                                            <p:txEl>
                                              <p:pRg st="0" end="0"/>
                                            </p:txEl>
                                          </p:spTgt>
                                        </p:tgtEl>
                                      </p:cBhvr>
                                      <p:to x="100000" y="100000"/>
                                    </p:animScale>
                                    <p:animScale>
                                      <p:cBhvr>
                                        <p:cTn id="47" dur="26">
                                          <p:stCondLst>
                                            <p:cond delay="1312"/>
                                          </p:stCondLst>
                                        </p:cTn>
                                        <p:tgtEl>
                                          <p:spTgt spid="3">
                                            <p:txEl>
                                              <p:pRg st="0" end="0"/>
                                            </p:txEl>
                                          </p:spTgt>
                                        </p:tgtEl>
                                      </p:cBhvr>
                                      <p:to x="100000" y="80000"/>
                                    </p:animScale>
                                    <p:animScale>
                                      <p:cBhvr>
                                        <p:cTn id="48" dur="166" decel="50000">
                                          <p:stCondLst>
                                            <p:cond delay="1338"/>
                                          </p:stCondLst>
                                        </p:cTn>
                                        <p:tgtEl>
                                          <p:spTgt spid="3">
                                            <p:txEl>
                                              <p:pRg st="0" end="0"/>
                                            </p:txEl>
                                          </p:spTgt>
                                        </p:tgtEl>
                                      </p:cBhvr>
                                      <p:to x="100000" y="100000"/>
                                    </p:animScale>
                                    <p:animScale>
                                      <p:cBhvr>
                                        <p:cTn id="49" dur="26">
                                          <p:stCondLst>
                                            <p:cond delay="1642"/>
                                          </p:stCondLst>
                                        </p:cTn>
                                        <p:tgtEl>
                                          <p:spTgt spid="3">
                                            <p:txEl>
                                              <p:pRg st="0" end="0"/>
                                            </p:txEl>
                                          </p:spTgt>
                                        </p:tgtEl>
                                      </p:cBhvr>
                                      <p:to x="100000" y="90000"/>
                                    </p:animScale>
                                    <p:animScale>
                                      <p:cBhvr>
                                        <p:cTn id="50" dur="166" decel="50000">
                                          <p:stCondLst>
                                            <p:cond delay="1668"/>
                                          </p:stCondLst>
                                        </p:cTn>
                                        <p:tgtEl>
                                          <p:spTgt spid="3">
                                            <p:txEl>
                                              <p:pRg st="0" end="0"/>
                                            </p:txEl>
                                          </p:spTgt>
                                        </p:tgtEl>
                                      </p:cBhvr>
                                      <p:to x="100000" y="100000"/>
                                    </p:animScale>
                                    <p:animScale>
                                      <p:cBhvr>
                                        <p:cTn id="51" dur="26">
                                          <p:stCondLst>
                                            <p:cond delay="1808"/>
                                          </p:stCondLst>
                                        </p:cTn>
                                        <p:tgtEl>
                                          <p:spTgt spid="3">
                                            <p:txEl>
                                              <p:pRg st="0" end="0"/>
                                            </p:txEl>
                                          </p:spTgt>
                                        </p:tgtEl>
                                      </p:cBhvr>
                                      <p:to x="100000" y="95000"/>
                                    </p:animScale>
                                    <p:animScale>
                                      <p:cBhvr>
                                        <p:cTn id="52" dur="166" decel="50000">
                                          <p:stCondLst>
                                            <p:cond delay="1834"/>
                                          </p:stCondLst>
                                        </p:cTn>
                                        <p:tgtEl>
                                          <p:spTgt spid="3">
                                            <p:txEl>
                                              <p:pRg st="0" end="0"/>
                                            </p:txEl>
                                          </p:spTgt>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26" presetClass="entr" presetSubtype="0" fill="hold" grpId="0" nodeType="clickEffect">
                                  <p:stCondLst>
                                    <p:cond delay="0"/>
                                  </p:stCondLst>
                                  <p:childTnLst>
                                    <p:set>
                                      <p:cBhvr>
                                        <p:cTn id="56" dur="1" fill="hold">
                                          <p:stCondLst>
                                            <p:cond delay="0"/>
                                          </p:stCondLst>
                                        </p:cTn>
                                        <p:tgtEl>
                                          <p:spTgt spid="3">
                                            <p:txEl>
                                              <p:pRg st="1" end="1"/>
                                            </p:txEl>
                                          </p:spTgt>
                                        </p:tgtEl>
                                        <p:attrNameLst>
                                          <p:attrName>style.visibility</p:attrName>
                                        </p:attrNameLst>
                                      </p:cBhvr>
                                      <p:to>
                                        <p:strVal val="visible"/>
                                      </p:to>
                                    </p:set>
                                    <p:animEffect transition="in" filter="wipe(down)">
                                      <p:cBhvr>
                                        <p:cTn id="57" dur="580">
                                          <p:stCondLst>
                                            <p:cond delay="0"/>
                                          </p:stCondLst>
                                        </p:cTn>
                                        <p:tgtEl>
                                          <p:spTgt spid="3">
                                            <p:txEl>
                                              <p:pRg st="1" end="1"/>
                                            </p:txEl>
                                          </p:spTgt>
                                        </p:tgtEl>
                                      </p:cBhvr>
                                    </p:animEffect>
                                    <p:anim calcmode="lin" valueType="num">
                                      <p:cBhvr>
                                        <p:cTn id="5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63" dur="26">
                                          <p:stCondLst>
                                            <p:cond delay="650"/>
                                          </p:stCondLst>
                                        </p:cTn>
                                        <p:tgtEl>
                                          <p:spTgt spid="3">
                                            <p:txEl>
                                              <p:pRg st="1" end="1"/>
                                            </p:txEl>
                                          </p:spTgt>
                                        </p:tgtEl>
                                      </p:cBhvr>
                                      <p:to x="100000" y="60000"/>
                                    </p:animScale>
                                    <p:animScale>
                                      <p:cBhvr>
                                        <p:cTn id="64" dur="166" decel="50000">
                                          <p:stCondLst>
                                            <p:cond delay="676"/>
                                          </p:stCondLst>
                                        </p:cTn>
                                        <p:tgtEl>
                                          <p:spTgt spid="3">
                                            <p:txEl>
                                              <p:pRg st="1" end="1"/>
                                            </p:txEl>
                                          </p:spTgt>
                                        </p:tgtEl>
                                      </p:cBhvr>
                                      <p:to x="100000" y="100000"/>
                                    </p:animScale>
                                    <p:animScale>
                                      <p:cBhvr>
                                        <p:cTn id="65" dur="26">
                                          <p:stCondLst>
                                            <p:cond delay="1312"/>
                                          </p:stCondLst>
                                        </p:cTn>
                                        <p:tgtEl>
                                          <p:spTgt spid="3">
                                            <p:txEl>
                                              <p:pRg st="1" end="1"/>
                                            </p:txEl>
                                          </p:spTgt>
                                        </p:tgtEl>
                                      </p:cBhvr>
                                      <p:to x="100000" y="80000"/>
                                    </p:animScale>
                                    <p:animScale>
                                      <p:cBhvr>
                                        <p:cTn id="66" dur="166" decel="50000">
                                          <p:stCondLst>
                                            <p:cond delay="1338"/>
                                          </p:stCondLst>
                                        </p:cTn>
                                        <p:tgtEl>
                                          <p:spTgt spid="3">
                                            <p:txEl>
                                              <p:pRg st="1" end="1"/>
                                            </p:txEl>
                                          </p:spTgt>
                                        </p:tgtEl>
                                      </p:cBhvr>
                                      <p:to x="100000" y="100000"/>
                                    </p:animScale>
                                    <p:animScale>
                                      <p:cBhvr>
                                        <p:cTn id="67" dur="26">
                                          <p:stCondLst>
                                            <p:cond delay="1642"/>
                                          </p:stCondLst>
                                        </p:cTn>
                                        <p:tgtEl>
                                          <p:spTgt spid="3">
                                            <p:txEl>
                                              <p:pRg st="1" end="1"/>
                                            </p:txEl>
                                          </p:spTgt>
                                        </p:tgtEl>
                                      </p:cBhvr>
                                      <p:to x="100000" y="90000"/>
                                    </p:animScale>
                                    <p:animScale>
                                      <p:cBhvr>
                                        <p:cTn id="68" dur="166" decel="50000">
                                          <p:stCondLst>
                                            <p:cond delay="1668"/>
                                          </p:stCondLst>
                                        </p:cTn>
                                        <p:tgtEl>
                                          <p:spTgt spid="3">
                                            <p:txEl>
                                              <p:pRg st="1" end="1"/>
                                            </p:txEl>
                                          </p:spTgt>
                                        </p:tgtEl>
                                      </p:cBhvr>
                                      <p:to x="100000" y="100000"/>
                                    </p:animScale>
                                    <p:animScale>
                                      <p:cBhvr>
                                        <p:cTn id="69" dur="26">
                                          <p:stCondLst>
                                            <p:cond delay="1808"/>
                                          </p:stCondLst>
                                        </p:cTn>
                                        <p:tgtEl>
                                          <p:spTgt spid="3">
                                            <p:txEl>
                                              <p:pRg st="1" end="1"/>
                                            </p:txEl>
                                          </p:spTgt>
                                        </p:tgtEl>
                                      </p:cBhvr>
                                      <p:to x="100000" y="95000"/>
                                    </p:animScale>
                                    <p:animScale>
                                      <p:cBhvr>
                                        <p:cTn id="70"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85728"/>
            <a:ext cx="6629400" cy="1143000"/>
          </a:xfrm>
        </p:spPr>
        <p:txBody>
          <a:bodyPr>
            <a:normAutofit fontScale="90000"/>
          </a:bodyPr>
          <a:lstStyle/>
          <a:p>
            <a:pPr fontAlgn="auto">
              <a:spcAft>
                <a:spcPts val="0"/>
              </a:spcAft>
              <a:defRPr/>
            </a:pPr>
            <a:r>
              <a:rPr lang="fr-FR" b="1" dirty="0" smtClean="0">
                <a:solidFill>
                  <a:schemeClr val="accent5">
                    <a:lumMod val="75000"/>
                  </a:schemeClr>
                </a:solidFill>
              </a:rPr>
              <a:t>Une réunion(2/2):</a:t>
            </a:r>
            <a:r>
              <a:rPr lang="fr-FR" dirty="0" smtClean="0"/>
              <a:t/>
            </a:r>
            <a:br>
              <a:rPr lang="fr-FR" dirty="0" smtClean="0"/>
            </a:br>
            <a:endParaRPr lang="fr-FR" dirty="0"/>
          </a:p>
        </p:txBody>
      </p:sp>
      <p:sp>
        <p:nvSpPr>
          <p:cNvPr id="3" name="Espace réservé du contenu 2"/>
          <p:cNvSpPr>
            <a:spLocks noGrp="1"/>
          </p:cNvSpPr>
          <p:nvPr>
            <p:ph idx="1"/>
          </p:nvPr>
        </p:nvSpPr>
        <p:spPr>
          <a:xfrm>
            <a:off x="0" y="0"/>
            <a:ext cx="9144000" cy="6858000"/>
          </a:xfrm>
        </p:spPr>
        <p:txBody>
          <a:bodyPr>
            <a:normAutofit fontScale="92500"/>
          </a:bodyPr>
          <a:lstStyle/>
          <a:p>
            <a:pPr fontAlgn="auto">
              <a:spcAft>
                <a:spcPts val="0"/>
              </a:spcAft>
              <a:defRPr/>
            </a:pPr>
            <a:endParaRPr lang="fr-FR" dirty="0" smtClean="0"/>
          </a:p>
          <a:p>
            <a:pPr fontAlgn="auto">
              <a:spcAft>
                <a:spcPts val="0"/>
              </a:spcAft>
              <a:defRPr/>
            </a:pPr>
            <a:r>
              <a:rPr lang="fr-FR" sz="2600" b="1" dirty="0" smtClean="0">
                <a:solidFill>
                  <a:schemeClr val="accent4">
                    <a:lumMod val="60000"/>
                    <a:lumOff val="40000"/>
                  </a:schemeClr>
                </a:solidFill>
                <a:effectLst/>
              </a:rPr>
              <a:t>Un outil: </a:t>
            </a:r>
            <a:r>
              <a:rPr lang="fr-FR" sz="2400" b="1" dirty="0" smtClean="0">
                <a:effectLst/>
              </a:rPr>
              <a:t>La réunion demeure un outil, un cadre de travail pour atteindre des objectifs. Or, un outil fonctionne bien quand il est bien utilisé. La réunion n’existe que pour atteindre un but ou poursuivre un ou des objectifs. Il est important, d’une part, que les participants sachent pourquoi ils sont là et pourquoi le groupe existe et, d’autre part, qu’ils sentent qu’ils peuvent contribuer à la mission ou à l’action du groupe.</a:t>
            </a:r>
          </a:p>
          <a:p>
            <a:pPr fontAlgn="auto">
              <a:spcAft>
                <a:spcPts val="0"/>
              </a:spcAft>
              <a:buFont typeface="Wingdings" pitchFamily="2" charset="2"/>
              <a:buNone/>
              <a:defRPr/>
            </a:pPr>
            <a:r>
              <a:rPr lang="fr-FR" dirty="0" smtClean="0">
                <a:effectLst/>
              </a:rPr>
              <a:t>         </a:t>
            </a:r>
            <a:endParaRPr lang="fr-FR" b="1" dirty="0">
              <a:solidFill>
                <a:schemeClr val="accent4">
                  <a:lumMod val="60000"/>
                  <a:lumOff val="40000"/>
                </a:schemeClr>
              </a:solidFill>
              <a:effectLst/>
            </a:endParaRPr>
          </a:p>
        </p:txBody>
      </p:sp>
      <p:sp>
        <p:nvSpPr>
          <p:cNvPr id="4" name="Ellipse 3"/>
          <p:cNvSpPr/>
          <p:nvPr/>
        </p:nvSpPr>
        <p:spPr>
          <a:xfrm>
            <a:off x="8072462" y="5643578"/>
            <a:ext cx="571504" cy="714380"/>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a:solidFill>
                  <a:schemeClr val="accent3">
                    <a:lumMod val="75000"/>
                  </a:schemeClr>
                </a:solidFill>
              </a:rPr>
              <a:t>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wipe(down)">
                                      <p:cBhvr>
                                        <p:cTn id="15" dur="580">
                                          <p:stCondLst>
                                            <p:cond delay="0"/>
                                          </p:stCondLst>
                                        </p:cTn>
                                        <p:tgtEl>
                                          <p:spTgt spid="3">
                                            <p:bg/>
                                          </p:spTgt>
                                        </p:tgtEl>
                                      </p:cBhvr>
                                    </p:animEffect>
                                    <p:anim calcmode="lin" valueType="num">
                                      <p:cBhvr>
                                        <p:cTn id="16"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bg/>
                                          </p:spTgt>
                                        </p:tgtEl>
                                      </p:cBhvr>
                                      <p:to x="100000" y="60000"/>
                                    </p:animScale>
                                    <p:animScale>
                                      <p:cBhvr>
                                        <p:cTn id="22" dur="166" decel="50000">
                                          <p:stCondLst>
                                            <p:cond delay="676"/>
                                          </p:stCondLst>
                                        </p:cTn>
                                        <p:tgtEl>
                                          <p:spTgt spid="3">
                                            <p:bg/>
                                          </p:spTgt>
                                        </p:tgtEl>
                                      </p:cBhvr>
                                      <p:to x="100000" y="100000"/>
                                    </p:animScale>
                                    <p:animScale>
                                      <p:cBhvr>
                                        <p:cTn id="23" dur="26">
                                          <p:stCondLst>
                                            <p:cond delay="1312"/>
                                          </p:stCondLst>
                                        </p:cTn>
                                        <p:tgtEl>
                                          <p:spTgt spid="3">
                                            <p:bg/>
                                          </p:spTgt>
                                        </p:tgtEl>
                                      </p:cBhvr>
                                      <p:to x="100000" y="80000"/>
                                    </p:animScale>
                                    <p:animScale>
                                      <p:cBhvr>
                                        <p:cTn id="24" dur="166" decel="50000">
                                          <p:stCondLst>
                                            <p:cond delay="1338"/>
                                          </p:stCondLst>
                                        </p:cTn>
                                        <p:tgtEl>
                                          <p:spTgt spid="3">
                                            <p:bg/>
                                          </p:spTgt>
                                        </p:tgtEl>
                                      </p:cBhvr>
                                      <p:to x="100000" y="100000"/>
                                    </p:animScale>
                                    <p:animScale>
                                      <p:cBhvr>
                                        <p:cTn id="25" dur="26">
                                          <p:stCondLst>
                                            <p:cond delay="1642"/>
                                          </p:stCondLst>
                                        </p:cTn>
                                        <p:tgtEl>
                                          <p:spTgt spid="3">
                                            <p:bg/>
                                          </p:spTgt>
                                        </p:tgtEl>
                                      </p:cBhvr>
                                      <p:to x="100000" y="90000"/>
                                    </p:animScale>
                                    <p:animScale>
                                      <p:cBhvr>
                                        <p:cTn id="26" dur="166" decel="50000">
                                          <p:stCondLst>
                                            <p:cond delay="1668"/>
                                          </p:stCondLst>
                                        </p:cTn>
                                        <p:tgtEl>
                                          <p:spTgt spid="3">
                                            <p:bg/>
                                          </p:spTgt>
                                        </p:tgtEl>
                                      </p:cBhvr>
                                      <p:to x="100000" y="100000"/>
                                    </p:animScale>
                                    <p:animScale>
                                      <p:cBhvr>
                                        <p:cTn id="27" dur="26">
                                          <p:stCondLst>
                                            <p:cond delay="1808"/>
                                          </p:stCondLst>
                                        </p:cTn>
                                        <p:tgtEl>
                                          <p:spTgt spid="3">
                                            <p:bg/>
                                          </p:spTgt>
                                        </p:tgtEl>
                                      </p:cBhvr>
                                      <p:to x="100000" y="95000"/>
                                    </p:animScale>
                                    <p:animScale>
                                      <p:cBhvr>
                                        <p:cTn id="28" dur="166" decel="50000">
                                          <p:stCondLst>
                                            <p:cond delay="1834"/>
                                          </p:stCondLst>
                                        </p:cTn>
                                        <p:tgtEl>
                                          <p:spTgt spid="3">
                                            <p:bg/>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wipe(down)">
                                      <p:cBhvr>
                                        <p:cTn id="33" dur="580">
                                          <p:stCondLst>
                                            <p:cond delay="0"/>
                                          </p:stCondLst>
                                        </p:cTn>
                                        <p:tgtEl>
                                          <p:spTgt spid="3">
                                            <p:txEl>
                                              <p:pRg st="1" end="1"/>
                                            </p:txEl>
                                          </p:spTgt>
                                        </p:tgtEl>
                                      </p:cBhvr>
                                    </p:animEffect>
                                    <p:anim calcmode="lin" valueType="num">
                                      <p:cBhvr>
                                        <p:cTn id="3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3">
                                            <p:txEl>
                                              <p:pRg st="1" end="1"/>
                                            </p:txEl>
                                          </p:spTgt>
                                        </p:tgtEl>
                                      </p:cBhvr>
                                      <p:to x="100000" y="60000"/>
                                    </p:animScale>
                                    <p:animScale>
                                      <p:cBhvr>
                                        <p:cTn id="40" dur="166" decel="50000">
                                          <p:stCondLst>
                                            <p:cond delay="676"/>
                                          </p:stCondLst>
                                        </p:cTn>
                                        <p:tgtEl>
                                          <p:spTgt spid="3">
                                            <p:txEl>
                                              <p:pRg st="1" end="1"/>
                                            </p:txEl>
                                          </p:spTgt>
                                        </p:tgtEl>
                                      </p:cBhvr>
                                      <p:to x="100000" y="100000"/>
                                    </p:animScale>
                                    <p:animScale>
                                      <p:cBhvr>
                                        <p:cTn id="41" dur="26">
                                          <p:stCondLst>
                                            <p:cond delay="1312"/>
                                          </p:stCondLst>
                                        </p:cTn>
                                        <p:tgtEl>
                                          <p:spTgt spid="3">
                                            <p:txEl>
                                              <p:pRg st="1" end="1"/>
                                            </p:txEl>
                                          </p:spTgt>
                                        </p:tgtEl>
                                      </p:cBhvr>
                                      <p:to x="100000" y="80000"/>
                                    </p:animScale>
                                    <p:animScale>
                                      <p:cBhvr>
                                        <p:cTn id="42" dur="166" decel="50000">
                                          <p:stCondLst>
                                            <p:cond delay="1338"/>
                                          </p:stCondLst>
                                        </p:cTn>
                                        <p:tgtEl>
                                          <p:spTgt spid="3">
                                            <p:txEl>
                                              <p:pRg st="1" end="1"/>
                                            </p:txEl>
                                          </p:spTgt>
                                        </p:tgtEl>
                                      </p:cBhvr>
                                      <p:to x="100000" y="100000"/>
                                    </p:animScale>
                                    <p:animScale>
                                      <p:cBhvr>
                                        <p:cTn id="43" dur="26">
                                          <p:stCondLst>
                                            <p:cond delay="1642"/>
                                          </p:stCondLst>
                                        </p:cTn>
                                        <p:tgtEl>
                                          <p:spTgt spid="3">
                                            <p:txEl>
                                              <p:pRg st="1" end="1"/>
                                            </p:txEl>
                                          </p:spTgt>
                                        </p:tgtEl>
                                      </p:cBhvr>
                                      <p:to x="100000" y="90000"/>
                                    </p:animScale>
                                    <p:animScale>
                                      <p:cBhvr>
                                        <p:cTn id="44" dur="166" decel="50000">
                                          <p:stCondLst>
                                            <p:cond delay="1668"/>
                                          </p:stCondLst>
                                        </p:cTn>
                                        <p:tgtEl>
                                          <p:spTgt spid="3">
                                            <p:txEl>
                                              <p:pRg st="1" end="1"/>
                                            </p:txEl>
                                          </p:spTgt>
                                        </p:tgtEl>
                                      </p:cBhvr>
                                      <p:to x="100000" y="100000"/>
                                    </p:animScale>
                                    <p:animScale>
                                      <p:cBhvr>
                                        <p:cTn id="45" dur="26">
                                          <p:stCondLst>
                                            <p:cond delay="1808"/>
                                          </p:stCondLst>
                                        </p:cTn>
                                        <p:tgtEl>
                                          <p:spTgt spid="3">
                                            <p:txEl>
                                              <p:pRg st="1" end="1"/>
                                            </p:txEl>
                                          </p:spTgt>
                                        </p:tgtEl>
                                      </p:cBhvr>
                                      <p:to x="100000" y="95000"/>
                                    </p:animScale>
                                    <p:animScale>
                                      <p:cBhvr>
                                        <p:cTn id="46" dur="166" decel="50000">
                                          <p:stCondLst>
                                            <p:cond delay="1834"/>
                                          </p:stCondLst>
                                        </p:cTn>
                                        <p:tgtEl>
                                          <p:spTgt spid="3">
                                            <p:txEl>
                                              <p:pRg st="1" end="1"/>
                                            </p:txEl>
                                          </p:spTgt>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26" presetClass="entr" presetSubtype="0" fill="hold" grpId="0" nodeType="clickEffect">
                                  <p:stCondLst>
                                    <p:cond delay="0"/>
                                  </p:stCondLst>
                                  <p:childTnLst>
                                    <p:set>
                                      <p:cBhvr>
                                        <p:cTn id="50" dur="1" fill="hold">
                                          <p:stCondLst>
                                            <p:cond delay="0"/>
                                          </p:stCondLst>
                                        </p:cTn>
                                        <p:tgtEl>
                                          <p:spTgt spid="3">
                                            <p:txEl>
                                              <p:pRg st="2" end="2"/>
                                            </p:txEl>
                                          </p:spTgt>
                                        </p:tgtEl>
                                        <p:attrNameLst>
                                          <p:attrName>style.visibility</p:attrName>
                                        </p:attrNameLst>
                                      </p:cBhvr>
                                      <p:to>
                                        <p:strVal val="visible"/>
                                      </p:to>
                                    </p:set>
                                    <p:animEffect transition="in" filter="wipe(down)">
                                      <p:cBhvr>
                                        <p:cTn id="51" dur="580">
                                          <p:stCondLst>
                                            <p:cond delay="0"/>
                                          </p:stCondLst>
                                        </p:cTn>
                                        <p:tgtEl>
                                          <p:spTgt spid="3">
                                            <p:txEl>
                                              <p:pRg st="2" end="2"/>
                                            </p:txEl>
                                          </p:spTgt>
                                        </p:tgtEl>
                                      </p:cBhvr>
                                    </p:animEffect>
                                    <p:anim calcmode="lin" valueType="num">
                                      <p:cBhvr>
                                        <p:cTn id="5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7" dur="26">
                                          <p:stCondLst>
                                            <p:cond delay="650"/>
                                          </p:stCondLst>
                                        </p:cTn>
                                        <p:tgtEl>
                                          <p:spTgt spid="3">
                                            <p:txEl>
                                              <p:pRg st="2" end="2"/>
                                            </p:txEl>
                                          </p:spTgt>
                                        </p:tgtEl>
                                      </p:cBhvr>
                                      <p:to x="100000" y="60000"/>
                                    </p:animScale>
                                    <p:animScale>
                                      <p:cBhvr>
                                        <p:cTn id="58" dur="166" decel="50000">
                                          <p:stCondLst>
                                            <p:cond delay="676"/>
                                          </p:stCondLst>
                                        </p:cTn>
                                        <p:tgtEl>
                                          <p:spTgt spid="3">
                                            <p:txEl>
                                              <p:pRg st="2" end="2"/>
                                            </p:txEl>
                                          </p:spTgt>
                                        </p:tgtEl>
                                      </p:cBhvr>
                                      <p:to x="100000" y="100000"/>
                                    </p:animScale>
                                    <p:animScale>
                                      <p:cBhvr>
                                        <p:cTn id="59" dur="26">
                                          <p:stCondLst>
                                            <p:cond delay="1312"/>
                                          </p:stCondLst>
                                        </p:cTn>
                                        <p:tgtEl>
                                          <p:spTgt spid="3">
                                            <p:txEl>
                                              <p:pRg st="2" end="2"/>
                                            </p:txEl>
                                          </p:spTgt>
                                        </p:tgtEl>
                                      </p:cBhvr>
                                      <p:to x="100000" y="80000"/>
                                    </p:animScale>
                                    <p:animScale>
                                      <p:cBhvr>
                                        <p:cTn id="60" dur="166" decel="50000">
                                          <p:stCondLst>
                                            <p:cond delay="1338"/>
                                          </p:stCondLst>
                                        </p:cTn>
                                        <p:tgtEl>
                                          <p:spTgt spid="3">
                                            <p:txEl>
                                              <p:pRg st="2" end="2"/>
                                            </p:txEl>
                                          </p:spTgt>
                                        </p:tgtEl>
                                      </p:cBhvr>
                                      <p:to x="100000" y="100000"/>
                                    </p:animScale>
                                    <p:animScale>
                                      <p:cBhvr>
                                        <p:cTn id="61" dur="26">
                                          <p:stCondLst>
                                            <p:cond delay="1642"/>
                                          </p:stCondLst>
                                        </p:cTn>
                                        <p:tgtEl>
                                          <p:spTgt spid="3">
                                            <p:txEl>
                                              <p:pRg st="2" end="2"/>
                                            </p:txEl>
                                          </p:spTgt>
                                        </p:tgtEl>
                                      </p:cBhvr>
                                      <p:to x="100000" y="90000"/>
                                    </p:animScale>
                                    <p:animScale>
                                      <p:cBhvr>
                                        <p:cTn id="62" dur="166" decel="50000">
                                          <p:stCondLst>
                                            <p:cond delay="1668"/>
                                          </p:stCondLst>
                                        </p:cTn>
                                        <p:tgtEl>
                                          <p:spTgt spid="3">
                                            <p:txEl>
                                              <p:pRg st="2" end="2"/>
                                            </p:txEl>
                                          </p:spTgt>
                                        </p:tgtEl>
                                      </p:cBhvr>
                                      <p:to x="100000" y="100000"/>
                                    </p:animScale>
                                    <p:animScale>
                                      <p:cBhvr>
                                        <p:cTn id="63" dur="26">
                                          <p:stCondLst>
                                            <p:cond delay="1808"/>
                                          </p:stCondLst>
                                        </p:cTn>
                                        <p:tgtEl>
                                          <p:spTgt spid="3">
                                            <p:txEl>
                                              <p:pRg st="2" end="2"/>
                                            </p:txEl>
                                          </p:spTgt>
                                        </p:tgtEl>
                                      </p:cBhvr>
                                      <p:to x="100000" y="95000"/>
                                    </p:animScale>
                                    <p:animScale>
                                      <p:cBhvr>
                                        <p:cTn id="64"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852"/>
            <a:ext cx="7572428" cy="1143000"/>
          </a:xfrm>
        </p:spPr>
        <p:txBody>
          <a:bodyPr/>
          <a:lstStyle/>
          <a:p>
            <a:pPr fontAlgn="auto">
              <a:spcAft>
                <a:spcPts val="0"/>
              </a:spcAft>
              <a:defRPr/>
            </a:pPr>
            <a:r>
              <a:rPr lang="fr-FR" dirty="0" smtClean="0">
                <a:solidFill>
                  <a:schemeClr val="accent5">
                    <a:lumMod val="75000"/>
                  </a:schemeClr>
                </a:solidFill>
              </a:rPr>
              <a:t>Les différents types de réunion</a:t>
            </a:r>
            <a:endParaRPr lang="fr-FR" dirty="0">
              <a:solidFill>
                <a:schemeClr val="accent5">
                  <a:lumMod val="75000"/>
                </a:schemeClr>
              </a:solidFill>
            </a:endParaRPr>
          </a:p>
        </p:txBody>
      </p:sp>
      <p:sp>
        <p:nvSpPr>
          <p:cNvPr id="3" name="Espace réservé du contenu 2"/>
          <p:cNvSpPr>
            <a:spLocks noGrp="1"/>
          </p:cNvSpPr>
          <p:nvPr>
            <p:ph idx="1"/>
          </p:nvPr>
        </p:nvSpPr>
        <p:spPr>
          <a:xfrm>
            <a:off x="0" y="0"/>
            <a:ext cx="9144000" cy="6858000"/>
          </a:xfrm>
        </p:spPr>
        <p:txBody>
          <a:bodyPr>
            <a:normAutofit/>
          </a:bodyPr>
          <a:lstStyle/>
          <a:p>
            <a:pPr fontAlgn="auto">
              <a:spcAft>
                <a:spcPts val="0"/>
              </a:spcAft>
              <a:buFont typeface="Wingdings" pitchFamily="2" charset="2"/>
              <a:buNone/>
              <a:defRPr/>
            </a:pPr>
            <a:endParaRPr lang="fr-FR" b="1" dirty="0" smtClean="0"/>
          </a:p>
          <a:p>
            <a:pPr fontAlgn="auto">
              <a:spcAft>
                <a:spcPts val="0"/>
              </a:spcAft>
              <a:defRPr/>
            </a:pPr>
            <a:r>
              <a:rPr lang="fr-FR" sz="2100" b="1" dirty="0" smtClean="0">
                <a:solidFill>
                  <a:schemeClr val="accent2">
                    <a:lumMod val="40000"/>
                    <a:lumOff val="60000"/>
                  </a:schemeClr>
                </a:solidFill>
              </a:rPr>
              <a:t>La réunion d’information</a:t>
            </a:r>
            <a:endParaRPr lang="fr-FR" b="1" dirty="0" smtClean="0">
              <a:effectLst/>
            </a:endParaRPr>
          </a:p>
          <a:p>
            <a:pPr fontAlgn="auto">
              <a:spcAft>
                <a:spcPts val="0"/>
              </a:spcAft>
              <a:defRPr/>
            </a:pPr>
            <a:r>
              <a:rPr lang="fr-FR" sz="2100" b="1" dirty="0" smtClean="0">
                <a:solidFill>
                  <a:schemeClr val="accent2">
                    <a:lumMod val="40000"/>
                    <a:lumOff val="60000"/>
                  </a:schemeClr>
                </a:solidFill>
                <a:effectLst/>
              </a:rPr>
              <a:t>La réunion de réflexion</a:t>
            </a:r>
            <a:endParaRPr lang="fr-FR" b="1" dirty="0" smtClean="0">
              <a:effectLst/>
            </a:endParaRPr>
          </a:p>
          <a:p>
            <a:pPr fontAlgn="auto">
              <a:spcAft>
                <a:spcPts val="0"/>
              </a:spcAft>
              <a:defRPr/>
            </a:pPr>
            <a:r>
              <a:rPr lang="fr-FR" sz="2100" b="1" dirty="0" smtClean="0">
                <a:solidFill>
                  <a:schemeClr val="accent2">
                    <a:lumMod val="40000"/>
                    <a:lumOff val="60000"/>
                  </a:schemeClr>
                </a:solidFill>
              </a:rPr>
              <a:t>La réunion de négociation</a:t>
            </a:r>
            <a:endParaRPr lang="fr-FR" b="1" dirty="0" smtClean="0">
              <a:effectLst/>
            </a:endParaRPr>
          </a:p>
          <a:p>
            <a:pPr fontAlgn="auto">
              <a:spcAft>
                <a:spcPts val="0"/>
              </a:spcAft>
              <a:defRPr/>
            </a:pPr>
            <a:r>
              <a:rPr lang="fr-FR" sz="2100" b="1" dirty="0" smtClean="0">
                <a:solidFill>
                  <a:schemeClr val="accent2">
                    <a:lumMod val="40000"/>
                    <a:lumOff val="60000"/>
                  </a:schemeClr>
                </a:solidFill>
                <a:effectLst/>
              </a:rPr>
              <a:t>La réunion de régulation</a:t>
            </a:r>
            <a:endParaRPr lang="fr-FR" b="1" dirty="0" smtClean="0">
              <a:effectLst/>
            </a:endParaRPr>
          </a:p>
          <a:p>
            <a:pPr fontAlgn="auto">
              <a:spcAft>
                <a:spcPts val="0"/>
              </a:spcAft>
              <a:defRPr/>
            </a:pPr>
            <a:r>
              <a:rPr lang="fr-FR" sz="2100" b="1" dirty="0" smtClean="0">
                <a:solidFill>
                  <a:schemeClr val="accent2">
                    <a:lumMod val="40000"/>
                    <a:lumOff val="60000"/>
                  </a:schemeClr>
                </a:solidFill>
              </a:rPr>
              <a:t>La réunion de décision</a:t>
            </a:r>
            <a:endParaRPr lang="fr-FR" dirty="0"/>
          </a:p>
        </p:txBody>
      </p:sp>
      <p:sp>
        <p:nvSpPr>
          <p:cNvPr id="4" name="Ellipse 3"/>
          <p:cNvSpPr/>
          <p:nvPr/>
        </p:nvSpPr>
        <p:spPr>
          <a:xfrm>
            <a:off x="8072462" y="5643578"/>
            <a:ext cx="571504" cy="714380"/>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a:solidFill>
                  <a:schemeClr val="accent3">
                    <a:lumMod val="75000"/>
                  </a:schemeClr>
                </a:solidFill>
              </a:rPr>
              <a:t>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80">
                                          <p:stCondLst>
                                            <p:cond delay="0"/>
                                          </p:stCondLst>
                                        </p:cTn>
                                        <p:tgtEl>
                                          <p:spTgt spid="2"/>
                                        </p:tgtEl>
                                      </p:cBhvr>
                                    </p:animEffect>
                                    <p:anim calcmode="lin" valueType="num">
                                      <p:cBhvr>
                                        <p:cTn id="16"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1" dur="26">
                                          <p:stCondLst>
                                            <p:cond delay="650"/>
                                          </p:stCondLst>
                                        </p:cTn>
                                        <p:tgtEl>
                                          <p:spTgt spid="2"/>
                                        </p:tgtEl>
                                      </p:cBhvr>
                                      <p:to x="100000" y="60000"/>
                                    </p:animScale>
                                    <p:animScale>
                                      <p:cBhvr>
                                        <p:cTn id="22" dur="166" decel="50000">
                                          <p:stCondLst>
                                            <p:cond delay="676"/>
                                          </p:stCondLst>
                                        </p:cTn>
                                        <p:tgtEl>
                                          <p:spTgt spid="2"/>
                                        </p:tgtEl>
                                      </p:cBhvr>
                                      <p:to x="100000" y="100000"/>
                                    </p:animScale>
                                    <p:animScale>
                                      <p:cBhvr>
                                        <p:cTn id="23" dur="26">
                                          <p:stCondLst>
                                            <p:cond delay="1312"/>
                                          </p:stCondLst>
                                        </p:cTn>
                                        <p:tgtEl>
                                          <p:spTgt spid="2"/>
                                        </p:tgtEl>
                                      </p:cBhvr>
                                      <p:to x="100000" y="80000"/>
                                    </p:animScale>
                                    <p:animScale>
                                      <p:cBhvr>
                                        <p:cTn id="24" dur="166" decel="50000">
                                          <p:stCondLst>
                                            <p:cond delay="1338"/>
                                          </p:stCondLst>
                                        </p:cTn>
                                        <p:tgtEl>
                                          <p:spTgt spid="2"/>
                                        </p:tgtEl>
                                      </p:cBhvr>
                                      <p:to x="100000" y="100000"/>
                                    </p:animScale>
                                    <p:animScale>
                                      <p:cBhvr>
                                        <p:cTn id="25" dur="26">
                                          <p:stCondLst>
                                            <p:cond delay="1642"/>
                                          </p:stCondLst>
                                        </p:cTn>
                                        <p:tgtEl>
                                          <p:spTgt spid="2"/>
                                        </p:tgtEl>
                                      </p:cBhvr>
                                      <p:to x="100000" y="90000"/>
                                    </p:animScale>
                                    <p:animScale>
                                      <p:cBhvr>
                                        <p:cTn id="26" dur="166" decel="50000">
                                          <p:stCondLst>
                                            <p:cond delay="1668"/>
                                          </p:stCondLst>
                                        </p:cTn>
                                        <p:tgtEl>
                                          <p:spTgt spid="2"/>
                                        </p:tgtEl>
                                      </p:cBhvr>
                                      <p:to x="100000" y="100000"/>
                                    </p:animScale>
                                    <p:animScale>
                                      <p:cBhvr>
                                        <p:cTn id="27" dur="26">
                                          <p:stCondLst>
                                            <p:cond delay="1808"/>
                                          </p:stCondLst>
                                        </p:cTn>
                                        <p:tgtEl>
                                          <p:spTgt spid="2"/>
                                        </p:tgtEl>
                                      </p:cBhvr>
                                      <p:to x="100000" y="95000"/>
                                    </p:animScale>
                                    <p:animScale>
                                      <p:cBhvr>
                                        <p:cTn id="28" dur="166" decel="50000">
                                          <p:stCondLst>
                                            <p:cond delay="1834"/>
                                          </p:stCondLst>
                                        </p:cTn>
                                        <p:tgtEl>
                                          <p:spTgt spid="2"/>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3">
                                            <p:bg/>
                                          </p:spTgt>
                                        </p:tgtEl>
                                        <p:attrNameLst>
                                          <p:attrName>style.visibility</p:attrName>
                                        </p:attrNameLst>
                                      </p:cBhvr>
                                      <p:to>
                                        <p:strVal val="visible"/>
                                      </p:to>
                                    </p:set>
                                    <p:animEffect transition="in" filter="wipe(down)">
                                      <p:cBhvr>
                                        <p:cTn id="33" dur="580">
                                          <p:stCondLst>
                                            <p:cond delay="0"/>
                                          </p:stCondLst>
                                        </p:cTn>
                                        <p:tgtEl>
                                          <p:spTgt spid="3">
                                            <p:bg/>
                                          </p:spTgt>
                                        </p:tgtEl>
                                      </p:cBhvr>
                                    </p:animEffect>
                                    <p:anim calcmode="lin" valueType="num">
                                      <p:cBhvr>
                                        <p:cTn id="34"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3">
                                            <p:bg/>
                                          </p:spTgt>
                                        </p:tgtEl>
                                      </p:cBhvr>
                                      <p:to x="100000" y="60000"/>
                                    </p:animScale>
                                    <p:animScale>
                                      <p:cBhvr>
                                        <p:cTn id="40" dur="166" decel="50000">
                                          <p:stCondLst>
                                            <p:cond delay="676"/>
                                          </p:stCondLst>
                                        </p:cTn>
                                        <p:tgtEl>
                                          <p:spTgt spid="3">
                                            <p:bg/>
                                          </p:spTgt>
                                        </p:tgtEl>
                                      </p:cBhvr>
                                      <p:to x="100000" y="100000"/>
                                    </p:animScale>
                                    <p:animScale>
                                      <p:cBhvr>
                                        <p:cTn id="41" dur="26">
                                          <p:stCondLst>
                                            <p:cond delay="1312"/>
                                          </p:stCondLst>
                                        </p:cTn>
                                        <p:tgtEl>
                                          <p:spTgt spid="3">
                                            <p:bg/>
                                          </p:spTgt>
                                        </p:tgtEl>
                                      </p:cBhvr>
                                      <p:to x="100000" y="80000"/>
                                    </p:animScale>
                                    <p:animScale>
                                      <p:cBhvr>
                                        <p:cTn id="42" dur="166" decel="50000">
                                          <p:stCondLst>
                                            <p:cond delay="1338"/>
                                          </p:stCondLst>
                                        </p:cTn>
                                        <p:tgtEl>
                                          <p:spTgt spid="3">
                                            <p:bg/>
                                          </p:spTgt>
                                        </p:tgtEl>
                                      </p:cBhvr>
                                      <p:to x="100000" y="100000"/>
                                    </p:animScale>
                                    <p:animScale>
                                      <p:cBhvr>
                                        <p:cTn id="43" dur="26">
                                          <p:stCondLst>
                                            <p:cond delay="1642"/>
                                          </p:stCondLst>
                                        </p:cTn>
                                        <p:tgtEl>
                                          <p:spTgt spid="3">
                                            <p:bg/>
                                          </p:spTgt>
                                        </p:tgtEl>
                                      </p:cBhvr>
                                      <p:to x="100000" y="90000"/>
                                    </p:animScale>
                                    <p:animScale>
                                      <p:cBhvr>
                                        <p:cTn id="44" dur="166" decel="50000">
                                          <p:stCondLst>
                                            <p:cond delay="1668"/>
                                          </p:stCondLst>
                                        </p:cTn>
                                        <p:tgtEl>
                                          <p:spTgt spid="3">
                                            <p:bg/>
                                          </p:spTgt>
                                        </p:tgtEl>
                                      </p:cBhvr>
                                      <p:to x="100000" y="100000"/>
                                    </p:animScale>
                                    <p:animScale>
                                      <p:cBhvr>
                                        <p:cTn id="45" dur="26">
                                          <p:stCondLst>
                                            <p:cond delay="1808"/>
                                          </p:stCondLst>
                                        </p:cTn>
                                        <p:tgtEl>
                                          <p:spTgt spid="3">
                                            <p:bg/>
                                          </p:spTgt>
                                        </p:tgtEl>
                                      </p:cBhvr>
                                      <p:to x="100000" y="95000"/>
                                    </p:animScale>
                                    <p:animScale>
                                      <p:cBhvr>
                                        <p:cTn id="46" dur="166" decel="50000">
                                          <p:stCondLst>
                                            <p:cond delay="1834"/>
                                          </p:stCondLst>
                                        </p:cTn>
                                        <p:tgtEl>
                                          <p:spTgt spid="3">
                                            <p:bg/>
                                          </p:spTgt>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xEl>
                                              <p:pRg st="1" end="1"/>
                                            </p:txEl>
                                          </p:spTgt>
                                        </p:tgtEl>
                                        <p:attrNameLst>
                                          <p:attrName>style.visibility</p:attrName>
                                        </p:attrNameLst>
                                      </p:cBhvr>
                                      <p:to>
                                        <p:strVal val="visible"/>
                                      </p:to>
                                    </p:set>
                                    <p:anim calcmode="lin" valueType="num">
                                      <p:cBhvr additive="base">
                                        <p:cTn id="5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3">
                                            <p:txEl>
                                              <p:pRg st="2" end="2"/>
                                            </p:txEl>
                                          </p:spTgt>
                                        </p:tgtEl>
                                        <p:attrNameLst>
                                          <p:attrName>style.visibility</p:attrName>
                                        </p:attrNameLst>
                                      </p:cBhvr>
                                      <p:to>
                                        <p:strVal val="visible"/>
                                      </p:to>
                                    </p:set>
                                    <p:anim calcmode="lin" valueType="num">
                                      <p:cBhvr additive="base">
                                        <p:cTn id="5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3">
                                            <p:txEl>
                                              <p:pRg st="3" end="3"/>
                                            </p:txEl>
                                          </p:spTgt>
                                        </p:tgtEl>
                                        <p:attrNameLst>
                                          <p:attrName>style.visibility</p:attrName>
                                        </p:attrNameLst>
                                      </p:cBhvr>
                                      <p:to>
                                        <p:strVal val="visible"/>
                                      </p:to>
                                    </p:set>
                                    <p:anim calcmode="lin" valueType="num">
                                      <p:cBhvr additive="base">
                                        <p:cTn id="6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3">
                                            <p:txEl>
                                              <p:pRg st="4" end="4"/>
                                            </p:txEl>
                                          </p:spTgt>
                                        </p:tgtEl>
                                        <p:attrNameLst>
                                          <p:attrName>style.visibility</p:attrName>
                                        </p:attrNameLst>
                                      </p:cBhvr>
                                      <p:to>
                                        <p:strVal val="visible"/>
                                      </p:to>
                                    </p:set>
                                    <p:anim calcmode="lin" valueType="num">
                                      <p:cBhvr additive="base">
                                        <p:cTn id="6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3">
                                            <p:txEl>
                                              <p:pRg st="5" end="5"/>
                                            </p:txEl>
                                          </p:spTgt>
                                        </p:tgtEl>
                                        <p:attrNameLst>
                                          <p:attrName>style.visibility</p:attrName>
                                        </p:attrNameLst>
                                      </p:cBhvr>
                                      <p:to>
                                        <p:strVal val="visible"/>
                                      </p:to>
                                    </p:set>
                                    <p:anim calcmode="lin" valueType="num">
                                      <p:cBhvr additive="base">
                                        <p:cTn id="7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Image22-copie.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357166"/>
            <a:ext cx="8858280" cy="1143000"/>
          </a:xfrm>
        </p:spPr>
        <p:txBody>
          <a:bodyPr>
            <a:normAutofit/>
          </a:bodyPr>
          <a:lstStyle/>
          <a:p>
            <a:pPr fontAlgn="auto">
              <a:spcAft>
                <a:spcPts val="0"/>
              </a:spcAft>
              <a:defRPr/>
            </a:pPr>
            <a:r>
              <a:rPr lang="fr-FR" sz="2800" dirty="0" smtClean="0">
                <a:solidFill>
                  <a:schemeClr val="accent5">
                    <a:lumMod val="75000"/>
                  </a:schemeClr>
                </a:solidFill>
              </a:rPr>
              <a:t>Conduite de réunion: </a:t>
            </a:r>
            <a:r>
              <a:rPr lang="fr-FR" sz="2800" dirty="0" smtClean="0">
                <a:solidFill>
                  <a:schemeClr val="accent3">
                    <a:lumMod val="60000"/>
                    <a:lumOff val="40000"/>
                  </a:schemeClr>
                </a:solidFill>
              </a:rPr>
              <a:t>un métier qui s’apprend</a:t>
            </a:r>
            <a:r>
              <a:rPr lang="fr-FR" sz="2800" dirty="0" smtClean="0">
                <a:solidFill>
                  <a:schemeClr val="accent5">
                    <a:lumMod val="75000"/>
                  </a:schemeClr>
                </a:solidFill>
              </a:rPr>
              <a:t/>
            </a:r>
            <a:br>
              <a:rPr lang="fr-FR" sz="2800" dirty="0" smtClean="0">
                <a:solidFill>
                  <a:schemeClr val="accent5">
                    <a:lumMod val="75000"/>
                  </a:schemeClr>
                </a:solidFill>
              </a:rPr>
            </a:br>
            <a:endParaRPr lang="fr-FR" sz="2800" dirty="0">
              <a:solidFill>
                <a:schemeClr val="accent5">
                  <a:lumMod val="75000"/>
                </a:schemeClr>
              </a:solidFill>
            </a:endParaRPr>
          </a:p>
        </p:txBody>
      </p:sp>
      <p:sp>
        <p:nvSpPr>
          <p:cNvPr id="3" name="Espace réservé du contenu 2"/>
          <p:cNvSpPr>
            <a:spLocks noGrp="1"/>
          </p:cNvSpPr>
          <p:nvPr>
            <p:ph idx="1"/>
          </p:nvPr>
        </p:nvSpPr>
        <p:spPr>
          <a:xfrm>
            <a:off x="0" y="0"/>
            <a:ext cx="9144000" cy="6858000"/>
          </a:xfrm>
        </p:spPr>
        <p:txBody>
          <a:bodyPr>
            <a:normAutofit fontScale="92500" lnSpcReduction="20000"/>
          </a:bodyPr>
          <a:lstStyle/>
          <a:p>
            <a:pPr fontAlgn="auto">
              <a:spcAft>
                <a:spcPts val="0"/>
              </a:spcAft>
              <a:defRPr/>
            </a:pPr>
            <a:endParaRPr lang="fr-FR" dirty="0" smtClean="0"/>
          </a:p>
          <a:p>
            <a:pPr fontAlgn="auto">
              <a:spcAft>
                <a:spcPts val="0"/>
              </a:spcAft>
              <a:buFont typeface="Wingdings" pitchFamily="2" charset="2"/>
              <a:buNone/>
              <a:defRPr/>
            </a:pPr>
            <a:r>
              <a:rPr lang="fr-FR" i="1" dirty="0" smtClean="0"/>
              <a:t>           </a:t>
            </a:r>
            <a:r>
              <a:rPr lang="fr-FR" sz="1900" b="1" i="1" dirty="0" smtClean="0">
                <a:solidFill>
                  <a:schemeClr val="accent5">
                    <a:lumMod val="40000"/>
                    <a:lumOff val="60000"/>
                  </a:schemeClr>
                </a:solidFill>
                <a:effectLst/>
              </a:rPr>
              <a:t>« C’est en forgeant qu’on devient forgeron »</a:t>
            </a:r>
          </a:p>
          <a:p>
            <a:pPr fontAlgn="auto">
              <a:spcAft>
                <a:spcPts val="0"/>
              </a:spcAft>
              <a:buFont typeface="Wingdings" pitchFamily="2" charset="2"/>
              <a:buNone/>
              <a:defRPr/>
            </a:pPr>
            <a:r>
              <a:rPr lang="fr-FR" dirty="0" smtClean="0">
                <a:effectLst>
                  <a:outerShdw blurRad="38100" dist="38100" dir="2700000" algn="tl">
                    <a:srgbClr val="000000">
                      <a:alpha val="43137"/>
                    </a:srgbClr>
                  </a:outerShdw>
                </a:effectLst>
              </a:rPr>
              <a:t>       </a:t>
            </a:r>
            <a:r>
              <a:rPr lang="fr-FR" b="1" dirty="0" smtClean="0">
                <a:effectLst/>
              </a:rPr>
              <a:t>Ce vieux dicton s’applique très bien à la conduite de réunion. S’il est utile d’en connaître les techniques, il est plus important encore d’en maîtriser la pratique…en pratiquant</a:t>
            </a:r>
            <a:r>
              <a:rPr lang="fr-FR" dirty="0" smtClean="0">
                <a:effectLst>
                  <a:outerShdw blurRad="38100" dist="38100" dir="2700000" algn="tl">
                    <a:srgbClr val="000000">
                      <a:alpha val="43137"/>
                    </a:srgbClr>
                  </a:outerShdw>
                </a:effectLst>
              </a:rPr>
              <a:t>!</a:t>
            </a:r>
          </a:p>
          <a:p>
            <a:pPr fontAlgn="auto">
              <a:spcAft>
                <a:spcPts val="0"/>
              </a:spcAft>
              <a:buFont typeface="Wingdings" pitchFamily="2" charset="2"/>
              <a:buNone/>
              <a:defRPr/>
            </a:pPr>
            <a:r>
              <a:rPr lang="fr-FR" dirty="0" smtClean="0">
                <a:effectLst>
                  <a:outerShdw blurRad="38100" dist="38100" dir="2700000" algn="tl">
                    <a:srgbClr val="000000">
                      <a:alpha val="43137"/>
                    </a:srgbClr>
                  </a:outerShdw>
                </a:effectLst>
              </a:rPr>
              <a:t>       </a:t>
            </a:r>
            <a:r>
              <a:rPr lang="fr-FR" b="1" dirty="0" smtClean="0">
                <a:effectLst/>
              </a:rPr>
              <a:t>La personne qui occupe le poste de président  a appris bien des choses, à faire ou à ne pas faire, en voyant les autres présider les nombreuses réunions auxquelles elle a participé. Ses expériences lui renvoient inévitablement des images plus ou moins positives de ce qu’est une réunion.</a:t>
            </a:r>
          </a:p>
          <a:p>
            <a:pPr fontAlgn="auto">
              <a:spcAft>
                <a:spcPts val="0"/>
              </a:spcAft>
              <a:buFont typeface="Wingdings" pitchFamily="2" charset="2"/>
              <a:buNone/>
              <a:defRPr/>
            </a:pPr>
            <a:r>
              <a:rPr lang="fr-FR" dirty="0" smtClean="0">
                <a:effectLst/>
              </a:rPr>
              <a:t>      </a:t>
            </a:r>
            <a:r>
              <a:rPr lang="fr-FR" b="1" dirty="0" smtClean="0">
                <a:effectLst/>
              </a:rPr>
              <a:t>Ce bagage</a:t>
            </a:r>
            <a:r>
              <a:rPr lang="fr-FR" b="1" dirty="0" smtClean="0">
                <a:effectLst>
                  <a:outerShdw blurRad="38100" dist="38100" dir="2700000" algn="tl">
                    <a:srgbClr val="000000">
                      <a:alpha val="43137"/>
                    </a:srgbClr>
                  </a:outerShdw>
                </a:effectLst>
              </a:rPr>
              <a:t> </a:t>
            </a:r>
            <a:r>
              <a:rPr lang="fr-FR" b="1" dirty="0" smtClean="0">
                <a:effectLst/>
              </a:rPr>
              <a:t>d’images peut servir n’importe quel président</a:t>
            </a:r>
            <a:r>
              <a:rPr lang="fr-FR" b="1" dirty="0" smtClean="0">
                <a:effectLst>
                  <a:outerShdw blurRad="38100" dist="38100" dir="2700000" algn="tl">
                    <a:srgbClr val="000000">
                      <a:alpha val="43137"/>
                    </a:srgbClr>
                  </a:outerShdw>
                </a:effectLst>
              </a:rPr>
              <a:t>, </a:t>
            </a:r>
            <a:r>
              <a:rPr lang="fr-FR" b="1" dirty="0" smtClean="0">
                <a:effectLst/>
              </a:rPr>
              <a:t>si peu  expérimenté  soit-il, en les visualisant et en sachant en tirer parti en diverses circonstances. Avec un minimum de confiance en soi et une bonne préparation, un président (animateur) peut réussir à conduire convenablement une réunion. </a:t>
            </a:r>
            <a:endParaRPr lang="fr-FR" b="1" dirty="0">
              <a:effectLst>
                <a:outerShdw blurRad="38100" dist="38100" dir="2700000" algn="tl">
                  <a:srgbClr val="000000">
                    <a:alpha val="43137"/>
                  </a:srgbClr>
                </a:outerShdw>
              </a:effectLst>
            </a:endParaRPr>
          </a:p>
        </p:txBody>
      </p:sp>
      <p:sp>
        <p:nvSpPr>
          <p:cNvPr id="4" name="Ellipse 3"/>
          <p:cNvSpPr/>
          <p:nvPr/>
        </p:nvSpPr>
        <p:spPr>
          <a:xfrm>
            <a:off x="8072462" y="5643578"/>
            <a:ext cx="571504" cy="714380"/>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fr-FR" sz="2800" b="1" dirty="0">
                <a:solidFill>
                  <a:schemeClr val="accent3">
                    <a:lumMod val="75000"/>
                  </a:schemeClr>
                </a:solidFill>
              </a:rPr>
              <a:t>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1"/>
                                          </p:val>
                                        </p:tav>
                                        <p:tav tm="100000">
                                          <p:val>
                                            <p:strVal val="#ppt_x"/>
                                          </p:val>
                                        </p:tav>
                                      </p:tavLst>
                                    </p:anim>
                                    <p:anim calcmode="lin" valueType="num">
                                      <p:cBhvr>
                                        <p:cTn id="17"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wipe(down)">
                                      <p:cBhvr>
                                        <p:cTn id="22" dur="580">
                                          <p:stCondLst>
                                            <p:cond delay="0"/>
                                          </p:stCondLst>
                                        </p:cTn>
                                        <p:tgtEl>
                                          <p:spTgt spid="3">
                                            <p:bg/>
                                          </p:spTgt>
                                        </p:tgtEl>
                                      </p:cBhvr>
                                    </p:animEffect>
                                    <p:anim calcmode="lin" valueType="num">
                                      <p:cBhvr>
                                        <p:cTn id="23"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bg/>
                                          </p:spTgt>
                                        </p:tgtEl>
                                      </p:cBhvr>
                                      <p:to x="100000" y="60000"/>
                                    </p:animScale>
                                    <p:animScale>
                                      <p:cBhvr>
                                        <p:cTn id="29" dur="166" decel="50000">
                                          <p:stCondLst>
                                            <p:cond delay="676"/>
                                          </p:stCondLst>
                                        </p:cTn>
                                        <p:tgtEl>
                                          <p:spTgt spid="3">
                                            <p:bg/>
                                          </p:spTgt>
                                        </p:tgtEl>
                                      </p:cBhvr>
                                      <p:to x="100000" y="100000"/>
                                    </p:animScale>
                                    <p:animScale>
                                      <p:cBhvr>
                                        <p:cTn id="30" dur="26">
                                          <p:stCondLst>
                                            <p:cond delay="1312"/>
                                          </p:stCondLst>
                                        </p:cTn>
                                        <p:tgtEl>
                                          <p:spTgt spid="3">
                                            <p:bg/>
                                          </p:spTgt>
                                        </p:tgtEl>
                                      </p:cBhvr>
                                      <p:to x="100000" y="80000"/>
                                    </p:animScale>
                                    <p:animScale>
                                      <p:cBhvr>
                                        <p:cTn id="31" dur="166" decel="50000">
                                          <p:stCondLst>
                                            <p:cond delay="1338"/>
                                          </p:stCondLst>
                                        </p:cTn>
                                        <p:tgtEl>
                                          <p:spTgt spid="3">
                                            <p:bg/>
                                          </p:spTgt>
                                        </p:tgtEl>
                                      </p:cBhvr>
                                      <p:to x="100000" y="100000"/>
                                    </p:animScale>
                                    <p:animScale>
                                      <p:cBhvr>
                                        <p:cTn id="32" dur="26">
                                          <p:stCondLst>
                                            <p:cond delay="1642"/>
                                          </p:stCondLst>
                                        </p:cTn>
                                        <p:tgtEl>
                                          <p:spTgt spid="3">
                                            <p:bg/>
                                          </p:spTgt>
                                        </p:tgtEl>
                                      </p:cBhvr>
                                      <p:to x="100000" y="90000"/>
                                    </p:animScale>
                                    <p:animScale>
                                      <p:cBhvr>
                                        <p:cTn id="33" dur="166" decel="50000">
                                          <p:stCondLst>
                                            <p:cond delay="1668"/>
                                          </p:stCondLst>
                                        </p:cTn>
                                        <p:tgtEl>
                                          <p:spTgt spid="3">
                                            <p:bg/>
                                          </p:spTgt>
                                        </p:tgtEl>
                                      </p:cBhvr>
                                      <p:to x="100000" y="100000"/>
                                    </p:animScale>
                                    <p:animScale>
                                      <p:cBhvr>
                                        <p:cTn id="34" dur="26">
                                          <p:stCondLst>
                                            <p:cond delay="1808"/>
                                          </p:stCondLst>
                                        </p:cTn>
                                        <p:tgtEl>
                                          <p:spTgt spid="3">
                                            <p:bg/>
                                          </p:spTgt>
                                        </p:tgtEl>
                                      </p:cBhvr>
                                      <p:to x="100000" y="95000"/>
                                    </p:animScale>
                                    <p:animScale>
                                      <p:cBhvr>
                                        <p:cTn id="35" dur="166" decel="50000">
                                          <p:stCondLst>
                                            <p:cond delay="1834"/>
                                          </p:stCondLst>
                                        </p:cTn>
                                        <p:tgtEl>
                                          <p:spTgt spid="3">
                                            <p:bg/>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animEffect transition="in" filter="wipe(down)">
                                      <p:cBhvr>
                                        <p:cTn id="40" dur="580">
                                          <p:stCondLst>
                                            <p:cond delay="0"/>
                                          </p:stCondLst>
                                        </p:cTn>
                                        <p:tgtEl>
                                          <p:spTgt spid="3">
                                            <p:txEl>
                                              <p:pRg st="1" end="1"/>
                                            </p:txEl>
                                          </p:spTgt>
                                        </p:tgtEl>
                                      </p:cBhvr>
                                    </p:animEffect>
                                    <p:anim calcmode="lin" valueType="num">
                                      <p:cBhvr>
                                        <p:cTn id="4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1" end="1"/>
                                            </p:txEl>
                                          </p:spTgt>
                                        </p:tgtEl>
                                      </p:cBhvr>
                                      <p:to x="100000" y="60000"/>
                                    </p:animScale>
                                    <p:animScale>
                                      <p:cBhvr>
                                        <p:cTn id="47" dur="166" decel="50000">
                                          <p:stCondLst>
                                            <p:cond delay="676"/>
                                          </p:stCondLst>
                                        </p:cTn>
                                        <p:tgtEl>
                                          <p:spTgt spid="3">
                                            <p:txEl>
                                              <p:pRg st="1" end="1"/>
                                            </p:txEl>
                                          </p:spTgt>
                                        </p:tgtEl>
                                      </p:cBhvr>
                                      <p:to x="100000" y="100000"/>
                                    </p:animScale>
                                    <p:animScale>
                                      <p:cBhvr>
                                        <p:cTn id="48" dur="26">
                                          <p:stCondLst>
                                            <p:cond delay="1312"/>
                                          </p:stCondLst>
                                        </p:cTn>
                                        <p:tgtEl>
                                          <p:spTgt spid="3">
                                            <p:txEl>
                                              <p:pRg st="1" end="1"/>
                                            </p:txEl>
                                          </p:spTgt>
                                        </p:tgtEl>
                                      </p:cBhvr>
                                      <p:to x="100000" y="80000"/>
                                    </p:animScale>
                                    <p:animScale>
                                      <p:cBhvr>
                                        <p:cTn id="49" dur="166" decel="50000">
                                          <p:stCondLst>
                                            <p:cond delay="1338"/>
                                          </p:stCondLst>
                                        </p:cTn>
                                        <p:tgtEl>
                                          <p:spTgt spid="3">
                                            <p:txEl>
                                              <p:pRg st="1" end="1"/>
                                            </p:txEl>
                                          </p:spTgt>
                                        </p:tgtEl>
                                      </p:cBhvr>
                                      <p:to x="100000" y="100000"/>
                                    </p:animScale>
                                    <p:animScale>
                                      <p:cBhvr>
                                        <p:cTn id="50" dur="26">
                                          <p:stCondLst>
                                            <p:cond delay="1642"/>
                                          </p:stCondLst>
                                        </p:cTn>
                                        <p:tgtEl>
                                          <p:spTgt spid="3">
                                            <p:txEl>
                                              <p:pRg st="1" end="1"/>
                                            </p:txEl>
                                          </p:spTgt>
                                        </p:tgtEl>
                                      </p:cBhvr>
                                      <p:to x="100000" y="90000"/>
                                    </p:animScale>
                                    <p:animScale>
                                      <p:cBhvr>
                                        <p:cTn id="51" dur="166" decel="50000">
                                          <p:stCondLst>
                                            <p:cond delay="1668"/>
                                          </p:stCondLst>
                                        </p:cTn>
                                        <p:tgtEl>
                                          <p:spTgt spid="3">
                                            <p:txEl>
                                              <p:pRg st="1" end="1"/>
                                            </p:txEl>
                                          </p:spTgt>
                                        </p:tgtEl>
                                      </p:cBhvr>
                                      <p:to x="100000" y="100000"/>
                                    </p:animScale>
                                    <p:animScale>
                                      <p:cBhvr>
                                        <p:cTn id="52" dur="26">
                                          <p:stCondLst>
                                            <p:cond delay="1808"/>
                                          </p:stCondLst>
                                        </p:cTn>
                                        <p:tgtEl>
                                          <p:spTgt spid="3">
                                            <p:txEl>
                                              <p:pRg st="1" end="1"/>
                                            </p:txEl>
                                          </p:spTgt>
                                        </p:tgtEl>
                                      </p:cBhvr>
                                      <p:to x="100000" y="95000"/>
                                    </p:animScale>
                                    <p:animScale>
                                      <p:cBhvr>
                                        <p:cTn id="53" dur="166" decel="50000">
                                          <p:stCondLst>
                                            <p:cond delay="1834"/>
                                          </p:stCondLst>
                                        </p:cTn>
                                        <p:tgtEl>
                                          <p:spTgt spid="3">
                                            <p:txEl>
                                              <p:pRg st="1" end="1"/>
                                            </p:txEl>
                                          </p:spTgt>
                                        </p:tgtEl>
                                      </p:cBhvr>
                                      <p:to x="100000" y="100000"/>
                                    </p:animScale>
                                  </p:childTnLst>
                                </p:cTn>
                              </p:par>
                            </p:childTnLst>
                          </p:cTn>
                        </p:par>
                      </p:childTnLst>
                    </p:cTn>
                  </p:par>
                  <p:par>
                    <p:cTn id="54" fill="hold">
                      <p:stCondLst>
                        <p:cond delay="indefinite"/>
                      </p:stCondLst>
                      <p:childTnLst>
                        <p:par>
                          <p:cTn id="55" fill="hold">
                            <p:stCondLst>
                              <p:cond delay="0"/>
                            </p:stCondLst>
                            <p:childTnLst>
                              <p:par>
                                <p:cTn id="56" presetID="26" presetClass="entr" presetSubtype="0" fill="hold" grpId="0" nodeType="clickEffect">
                                  <p:stCondLst>
                                    <p:cond delay="0"/>
                                  </p:stCondLst>
                                  <p:childTnLst>
                                    <p:set>
                                      <p:cBhvr>
                                        <p:cTn id="57" dur="1" fill="hold">
                                          <p:stCondLst>
                                            <p:cond delay="0"/>
                                          </p:stCondLst>
                                        </p:cTn>
                                        <p:tgtEl>
                                          <p:spTgt spid="3">
                                            <p:txEl>
                                              <p:pRg st="2" end="2"/>
                                            </p:txEl>
                                          </p:spTgt>
                                        </p:tgtEl>
                                        <p:attrNameLst>
                                          <p:attrName>style.visibility</p:attrName>
                                        </p:attrNameLst>
                                      </p:cBhvr>
                                      <p:to>
                                        <p:strVal val="visible"/>
                                      </p:to>
                                    </p:set>
                                    <p:animEffect transition="in" filter="wipe(down)">
                                      <p:cBhvr>
                                        <p:cTn id="58" dur="580">
                                          <p:stCondLst>
                                            <p:cond delay="0"/>
                                          </p:stCondLst>
                                        </p:cTn>
                                        <p:tgtEl>
                                          <p:spTgt spid="3">
                                            <p:txEl>
                                              <p:pRg st="2" end="2"/>
                                            </p:txEl>
                                          </p:spTgt>
                                        </p:tgtEl>
                                      </p:cBhvr>
                                    </p:animEffect>
                                    <p:anim calcmode="lin" valueType="num">
                                      <p:cBhvr>
                                        <p:cTn id="5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2" end="2"/>
                                            </p:txEl>
                                          </p:spTgt>
                                        </p:tgtEl>
                                      </p:cBhvr>
                                      <p:to x="100000" y="60000"/>
                                    </p:animScale>
                                    <p:animScale>
                                      <p:cBhvr>
                                        <p:cTn id="65" dur="166" decel="50000">
                                          <p:stCondLst>
                                            <p:cond delay="676"/>
                                          </p:stCondLst>
                                        </p:cTn>
                                        <p:tgtEl>
                                          <p:spTgt spid="3">
                                            <p:txEl>
                                              <p:pRg st="2" end="2"/>
                                            </p:txEl>
                                          </p:spTgt>
                                        </p:tgtEl>
                                      </p:cBhvr>
                                      <p:to x="100000" y="100000"/>
                                    </p:animScale>
                                    <p:animScale>
                                      <p:cBhvr>
                                        <p:cTn id="66" dur="26">
                                          <p:stCondLst>
                                            <p:cond delay="1312"/>
                                          </p:stCondLst>
                                        </p:cTn>
                                        <p:tgtEl>
                                          <p:spTgt spid="3">
                                            <p:txEl>
                                              <p:pRg st="2" end="2"/>
                                            </p:txEl>
                                          </p:spTgt>
                                        </p:tgtEl>
                                      </p:cBhvr>
                                      <p:to x="100000" y="80000"/>
                                    </p:animScale>
                                    <p:animScale>
                                      <p:cBhvr>
                                        <p:cTn id="67" dur="166" decel="50000">
                                          <p:stCondLst>
                                            <p:cond delay="1338"/>
                                          </p:stCondLst>
                                        </p:cTn>
                                        <p:tgtEl>
                                          <p:spTgt spid="3">
                                            <p:txEl>
                                              <p:pRg st="2" end="2"/>
                                            </p:txEl>
                                          </p:spTgt>
                                        </p:tgtEl>
                                      </p:cBhvr>
                                      <p:to x="100000" y="100000"/>
                                    </p:animScale>
                                    <p:animScale>
                                      <p:cBhvr>
                                        <p:cTn id="68" dur="26">
                                          <p:stCondLst>
                                            <p:cond delay="1642"/>
                                          </p:stCondLst>
                                        </p:cTn>
                                        <p:tgtEl>
                                          <p:spTgt spid="3">
                                            <p:txEl>
                                              <p:pRg st="2" end="2"/>
                                            </p:txEl>
                                          </p:spTgt>
                                        </p:tgtEl>
                                      </p:cBhvr>
                                      <p:to x="100000" y="90000"/>
                                    </p:animScale>
                                    <p:animScale>
                                      <p:cBhvr>
                                        <p:cTn id="69" dur="166" decel="50000">
                                          <p:stCondLst>
                                            <p:cond delay="1668"/>
                                          </p:stCondLst>
                                        </p:cTn>
                                        <p:tgtEl>
                                          <p:spTgt spid="3">
                                            <p:txEl>
                                              <p:pRg st="2" end="2"/>
                                            </p:txEl>
                                          </p:spTgt>
                                        </p:tgtEl>
                                      </p:cBhvr>
                                      <p:to x="100000" y="100000"/>
                                    </p:animScale>
                                    <p:animScale>
                                      <p:cBhvr>
                                        <p:cTn id="70" dur="26">
                                          <p:stCondLst>
                                            <p:cond delay="1808"/>
                                          </p:stCondLst>
                                        </p:cTn>
                                        <p:tgtEl>
                                          <p:spTgt spid="3">
                                            <p:txEl>
                                              <p:pRg st="2" end="2"/>
                                            </p:txEl>
                                          </p:spTgt>
                                        </p:tgtEl>
                                      </p:cBhvr>
                                      <p:to x="100000" y="95000"/>
                                    </p:animScale>
                                    <p:animScale>
                                      <p:cBhvr>
                                        <p:cTn id="71" dur="166" decel="50000">
                                          <p:stCondLst>
                                            <p:cond delay="1834"/>
                                          </p:stCondLst>
                                        </p:cTn>
                                        <p:tgtEl>
                                          <p:spTgt spid="3">
                                            <p:txEl>
                                              <p:pRg st="2" end="2"/>
                                            </p:txEl>
                                          </p:spTgt>
                                        </p:tgtEl>
                                      </p:cBhvr>
                                      <p:to x="100000" y="100000"/>
                                    </p:animScale>
                                  </p:childTnLst>
                                </p:cTn>
                              </p:par>
                            </p:childTnLst>
                          </p:cTn>
                        </p:par>
                      </p:childTnLst>
                    </p:cTn>
                  </p:par>
                  <p:par>
                    <p:cTn id="72" fill="hold">
                      <p:stCondLst>
                        <p:cond delay="indefinite"/>
                      </p:stCondLst>
                      <p:childTnLst>
                        <p:par>
                          <p:cTn id="73" fill="hold">
                            <p:stCondLst>
                              <p:cond delay="0"/>
                            </p:stCondLst>
                            <p:childTnLst>
                              <p:par>
                                <p:cTn id="74" presetID="26" presetClass="entr" presetSubtype="0" fill="hold" grpId="0" nodeType="clickEffect">
                                  <p:stCondLst>
                                    <p:cond delay="0"/>
                                  </p:stCondLst>
                                  <p:childTnLst>
                                    <p:set>
                                      <p:cBhvr>
                                        <p:cTn id="75" dur="1" fill="hold">
                                          <p:stCondLst>
                                            <p:cond delay="0"/>
                                          </p:stCondLst>
                                        </p:cTn>
                                        <p:tgtEl>
                                          <p:spTgt spid="3">
                                            <p:txEl>
                                              <p:pRg st="3" end="3"/>
                                            </p:txEl>
                                          </p:spTgt>
                                        </p:tgtEl>
                                        <p:attrNameLst>
                                          <p:attrName>style.visibility</p:attrName>
                                        </p:attrNameLst>
                                      </p:cBhvr>
                                      <p:to>
                                        <p:strVal val="visible"/>
                                      </p:to>
                                    </p:set>
                                    <p:animEffect transition="in" filter="wipe(down)">
                                      <p:cBhvr>
                                        <p:cTn id="76" dur="580">
                                          <p:stCondLst>
                                            <p:cond delay="0"/>
                                          </p:stCondLst>
                                        </p:cTn>
                                        <p:tgtEl>
                                          <p:spTgt spid="3">
                                            <p:txEl>
                                              <p:pRg st="3" end="3"/>
                                            </p:txEl>
                                          </p:spTgt>
                                        </p:tgtEl>
                                      </p:cBhvr>
                                    </p:animEffect>
                                    <p:anim calcmode="lin" valueType="num">
                                      <p:cBhvr>
                                        <p:cTn id="7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82" dur="26">
                                          <p:stCondLst>
                                            <p:cond delay="650"/>
                                          </p:stCondLst>
                                        </p:cTn>
                                        <p:tgtEl>
                                          <p:spTgt spid="3">
                                            <p:txEl>
                                              <p:pRg st="3" end="3"/>
                                            </p:txEl>
                                          </p:spTgt>
                                        </p:tgtEl>
                                      </p:cBhvr>
                                      <p:to x="100000" y="60000"/>
                                    </p:animScale>
                                    <p:animScale>
                                      <p:cBhvr>
                                        <p:cTn id="83" dur="166" decel="50000">
                                          <p:stCondLst>
                                            <p:cond delay="676"/>
                                          </p:stCondLst>
                                        </p:cTn>
                                        <p:tgtEl>
                                          <p:spTgt spid="3">
                                            <p:txEl>
                                              <p:pRg st="3" end="3"/>
                                            </p:txEl>
                                          </p:spTgt>
                                        </p:tgtEl>
                                      </p:cBhvr>
                                      <p:to x="100000" y="100000"/>
                                    </p:animScale>
                                    <p:animScale>
                                      <p:cBhvr>
                                        <p:cTn id="84" dur="26">
                                          <p:stCondLst>
                                            <p:cond delay="1312"/>
                                          </p:stCondLst>
                                        </p:cTn>
                                        <p:tgtEl>
                                          <p:spTgt spid="3">
                                            <p:txEl>
                                              <p:pRg st="3" end="3"/>
                                            </p:txEl>
                                          </p:spTgt>
                                        </p:tgtEl>
                                      </p:cBhvr>
                                      <p:to x="100000" y="80000"/>
                                    </p:animScale>
                                    <p:animScale>
                                      <p:cBhvr>
                                        <p:cTn id="85" dur="166" decel="50000">
                                          <p:stCondLst>
                                            <p:cond delay="1338"/>
                                          </p:stCondLst>
                                        </p:cTn>
                                        <p:tgtEl>
                                          <p:spTgt spid="3">
                                            <p:txEl>
                                              <p:pRg st="3" end="3"/>
                                            </p:txEl>
                                          </p:spTgt>
                                        </p:tgtEl>
                                      </p:cBhvr>
                                      <p:to x="100000" y="100000"/>
                                    </p:animScale>
                                    <p:animScale>
                                      <p:cBhvr>
                                        <p:cTn id="86" dur="26">
                                          <p:stCondLst>
                                            <p:cond delay="1642"/>
                                          </p:stCondLst>
                                        </p:cTn>
                                        <p:tgtEl>
                                          <p:spTgt spid="3">
                                            <p:txEl>
                                              <p:pRg st="3" end="3"/>
                                            </p:txEl>
                                          </p:spTgt>
                                        </p:tgtEl>
                                      </p:cBhvr>
                                      <p:to x="100000" y="90000"/>
                                    </p:animScale>
                                    <p:animScale>
                                      <p:cBhvr>
                                        <p:cTn id="87" dur="166" decel="50000">
                                          <p:stCondLst>
                                            <p:cond delay="1668"/>
                                          </p:stCondLst>
                                        </p:cTn>
                                        <p:tgtEl>
                                          <p:spTgt spid="3">
                                            <p:txEl>
                                              <p:pRg st="3" end="3"/>
                                            </p:txEl>
                                          </p:spTgt>
                                        </p:tgtEl>
                                      </p:cBhvr>
                                      <p:to x="100000" y="100000"/>
                                    </p:animScale>
                                    <p:animScale>
                                      <p:cBhvr>
                                        <p:cTn id="88" dur="26">
                                          <p:stCondLst>
                                            <p:cond delay="1808"/>
                                          </p:stCondLst>
                                        </p:cTn>
                                        <p:tgtEl>
                                          <p:spTgt spid="3">
                                            <p:txEl>
                                              <p:pRg st="3" end="3"/>
                                            </p:txEl>
                                          </p:spTgt>
                                        </p:tgtEl>
                                      </p:cBhvr>
                                      <p:to x="100000" y="95000"/>
                                    </p:animScale>
                                    <p:animScale>
                                      <p:cBhvr>
                                        <p:cTn id="89" dur="166" decel="50000">
                                          <p:stCondLst>
                                            <p:cond delay="1834"/>
                                          </p:stCondLst>
                                        </p:cTn>
                                        <p:tgtEl>
                                          <p:spTgt spid="3">
                                            <p:txEl>
                                              <p:pRg st="3" end="3"/>
                                            </p:txEl>
                                          </p:spTgt>
                                        </p:tgtEl>
                                      </p:cBhvr>
                                      <p:to x="100000" y="100000"/>
                                    </p:animScale>
                                  </p:childTnLst>
                                </p:cTn>
                              </p:par>
                            </p:childTnLst>
                          </p:cTn>
                        </p:par>
                      </p:childTnLst>
                    </p:cTn>
                  </p:par>
                  <p:par>
                    <p:cTn id="90" fill="hold">
                      <p:stCondLst>
                        <p:cond delay="indefinite"/>
                      </p:stCondLst>
                      <p:childTnLst>
                        <p:par>
                          <p:cTn id="91" fill="hold">
                            <p:stCondLst>
                              <p:cond delay="0"/>
                            </p:stCondLst>
                            <p:childTnLst>
                              <p:par>
                                <p:cTn id="92" presetID="26" presetClass="entr" presetSubtype="0" fill="hold" grpId="0" nodeType="clickEffect">
                                  <p:stCondLst>
                                    <p:cond delay="0"/>
                                  </p:stCondLst>
                                  <p:childTnLst>
                                    <p:set>
                                      <p:cBhvr>
                                        <p:cTn id="93" dur="1" fill="hold">
                                          <p:stCondLst>
                                            <p:cond delay="0"/>
                                          </p:stCondLst>
                                        </p:cTn>
                                        <p:tgtEl>
                                          <p:spTgt spid="3">
                                            <p:txEl>
                                              <p:pRg st="4" end="4"/>
                                            </p:txEl>
                                          </p:spTgt>
                                        </p:tgtEl>
                                        <p:attrNameLst>
                                          <p:attrName>style.visibility</p:attrName>
                                        </p:attrNameLst>
                                      </p:cBhvr>
                                      <p:to>
                                        <p:strVal val="visible"/>
                                      </p:to>
                                    </p:set>
                                    <p:animEffect transition="in" filter="wipe(down)">
                                      <p:cBhvr>
                                        <p:cTn id="94" dur="580">
                                          <p:stCondLst>
                                            <p:cond delay="0"/>
                                          </p:stCondLst>
                                        </p:cTn>
                                        <p:tgtEl>
                                          <p:spTgt spid="3">
                                            <p:txEl>
                                              <p:pRg st="4" end="4"/>
                                            </p:txEl>
                                          </p:spTgt>
                                        </p:tgtEl>
                                      </p:cBhvr>
                                    </p:animEffect>
                                    <p:anim calcmode="lin" valueType="num">
                                      <p:cBhvr>
                                        <p:cTn id="95"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96"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97"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98"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99"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00" dur="26">
                                          <p:stCondLst>
                                            <p:cond delay="650"/>
                                          </p:stCondLst>
                                        </p:cTn>
                                        <p:tgtEl>
                                          <p:spTgt spid="3">
                                            <p:txEl>
                                              <p:pRg st="4" end="4"/>
                                            </p:txEl>
                                          </p:spTgt>
                                        </p:tgtEl>
                                      </p:cBhvr>
                                      <p:to x="100000" y="60000"/>
                                    </p:animScale>
                                    <p:animScale>
                                      <p:cBhvr>
                                        <p:cTn id="101" dur="166" decel="50000">
                                          <p:stCondLst>
                                            <p:cond delay="676"/>
                                          </p:stCondLst>
                                        </p:cTn>
                                        <p:tgtEl>
                                          <p:spTgt spid="3">
                                            <p:txEl>
                                              <p:pRg st="4" end="4"/>
                                            </p:txEl>
                                          </p:spTgt>
                                        </p:tgtEl>
                                      </p:cBhvr>
                                      <p:to x="100000" y="100000"/>
                                    </p:animScale>
                                    <p:animScale>
                                      <p:cBhvr>
                                        <p:cTn id="102" dur="26">
                                          <p:stCondLst>
                                            <p:cond delay="1312"/>
                                          </p:stCondLst>
                                        </p:cTn>
                                        <p:tgtEl>
                                          <p:spTgt spid="3">
                                            <p:txEl>
                                              <p:pRg st="4" end="4"/>
                                            </p:txEl>
                                          </p:spTgt>
                                        </p:tgtEl>
                                      </p:cBhvr>
                                      <p:to x="100000" y="80000"/>
                                    </p:animScale>
                                    <p:animScale>
                                      <p:cBhvr>
                                        <p:cTn id="103" dur="166" decel="50000">
                                          <p:stCondLst>
                                            <p:cond delay="1338"/>
                                          </p:stCondLst>
                                        </p:cTn>
                                        <p:tgtEl>
                                          <p:spTgt spid="3">
                                            <p:txEl>
                                              <p:pRg st="4" end="4"/>
                                            </p:txEl>
                                          </p:spTgt>
                                        </p:tgtEl>
                                      </p:cBhvr>
                                      <p:to x="100000" y="100000"/>
                                    </p:animScale>
                                    <p:animScale>
                                      <p:cBhvr>
                                        <p:cTn id="104" dur="26">
                                          <p:stCondLst>
                                            <p:cond delay="1642"/>
                                          </p:stCondLst>
                                        </p:cTn>
                                        <p:tgtEl>
                                          <p:spTgt spid="3">
                                            <p:txEl>
                                              <p:pRg st="4" end="4"/>
                                            </p:txEl>
                                          </p:spTgt>
                                        </p:tgtEl>
                                      </p:cBhvr>
                                      <p:to x="100000" y="90000"/>
                                    </p:animScale>
                                    <p:animScale>
                                      <p:cBhvr>
                                        <p:cTn id="105" dur="166" decel="50000">
                                          <p:stCondLst>
                                            <p:cond delay="1668"/>
                                          </p:stCondLst>
                                        </p:cTn>
                                        <p:tgtEl>
                                          <p:spTgt spid="3">
                                            <p:txEl>
                                              <p:pRg st="4" end="4"/>
                                            </p:txEl>
                                          </p:spTgt>
                                        </p:tgtEl>
                                      </p:cBhvr>
                                      <p:to x="100000" y="100000"/>
                                    </p:animScale>
                                    <p:animScale>
                                      <p:cBhvr>
                                        <p:cTn id="106" dur="26">
                                          <p:stCondLst>
                                            <p:cond delay="1808"/>
                                          </p:stCondLst>
                                        </p:cTn>
                                        <p:tgtEl>
                                          <p:spTgt spid="3">
                                            <p:txEl>
                                              <p:pRg st="4" end="4"/>
                                            </p:txEl>
                                          </p:spTgt>
                                        </p:tgtEl>
                                      </p:cBhvr>
                                      <p:to x="100000" y="95000"/>
                                    </p:animScale>
                                    <p:animScale>
                                      <p:cBhvr>
                                        <p:cTn id="107"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animBg="1"/>
      <p:bldP spid="4" grpId="0" animBg="1"/>
    </p:bldLst>
  </p:timing>
</p:sld>
</file>

<file path=ppt/theme/theme1.xml><?xml version="1.0" encoding="utf-8"?>
<a:theme xmlns:a="http://schemas.openxmlformats.org/drawingml/2006/main" name="Thème1">
  <a:themeElements>
    <a:clrScheme name="Bubbles">
      <a:dk1>
        <a:srgbClr val="0C002C"/>
      </a:dk1>
      <a:lt1>
        <a:srgbClr val="FFFFFF"/>
      </a:lt1>
      <a:dk2>
        <a:srgbClr val="236626"/>
      </a:dk2>
      <a:lt2>
        <a:srgbClr val="D7C8FE"/>
      </a:lt2>
      <a:accent1>
        <a:srgbClr val="4203E7"/>
      </a:accent1>
      <a:accent2>
        <a:srgbClr val="842F73"/>
      </a:accent2>
      <a:accent3>
        <a:srgbClr val="7532A8"/>
      </a:accent3>
      <a:accent4>
        <a:srgbClr val="F7A107"/>
      </a:accent4>
      <a:accent5>
        <a:srgbClr val="C86DCF"/>
      </a:accent5>
      <a:accent6>
        <a:srgbClr val="E6B500"/>
      </a:accent6>
      <a:hlink>
        <a:srgbClr val="FFDE66"/>
      </a:hlink>
      <a:folHlink>
        <a:srgbClr val="D490C5"/>
      </a:folHlink>
    </a:clrScheme>
    <a:fontScheme name="Bubbles">
      <a:majorFont>
        <a:latin typeface="Impact"/>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mic Sans M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Bubbles">
      <a:fillStyleLst>
        <a:solidFill>
          <a:schemeClr val="phClr"/>
        </a:solidFill>
        <a:gradFill rotWithShape="1">
          <a:gsLst>
            <a:gs pos="0">
              <a:schemeClr val="phClr">
                <a:tint val="50000"/>
                <a:alpha val="85000"/>
                <a:satMod val="150000"/>
              </a:schemeClr>
            </a:gs>
            <a:gs pos="35000">
              <a:schemeClr val="phClr">
                <a:tint val="70000"/>
                <a:shade val="90000"/>
                <a:alpha val="85000"/>
                <a:satMod val="200000"/>
              </a:schemeClr>
            </a:gs>
            <a:gs pos="100000">
              <a:schemeClr val="phClr">
                <a:tint val="90000"/>
                <a:shade val="100000"/>
                <a:alpha val="85000"/>
                <a:satMod val="250000"/>
              </a:schemeClr>
            </a:gs>
          </a:gsLst>
          <a:lin ang="0" scaled="1"/>
        </a:gradFill>
        <a:gradFill rotWithShape="1">
          <a:gsLst>
            <a:gs pos="0">
              <a:schemeClr val="phClr">
                <a:shade val="40000"/>
                <a:satMod val="115000"/>
              </a:schemeClr>
            </a:gs>
            <a:gs pos="80000">
              <a:schemeClr val="phClr">
                <a:shade val="90000"/>
                <a:satMod val="130000"/>
              </a:schemeClr>
            </a:gs>
            <a:gs pos="100000">
              <a:schemeClr val="phClr">
                <a:shade val="100000"/>
                <a:satMod val="150000"/>
              </a:schemeClr>
            </a:gs>
          </a:gsLst>
          <a:lin ang="7800000" scaled="0"/>
        </a:gradFill>
      </a:fillStyleLst>
      <a:lnStyleLst>
        <a:ln w="25400" cap="flat" cmpd="sng" algn="ctr">
          <a:solidFill>
            <a:schemeClr val="phClr">
              <a:shade val="95000"/>
              <a:satMod val="105000"/>
            </a:schemeClr>
          </a:solidFill>
          <a:prstDash val="solid"/>
        </a:ln>
        <a:ln w="44450" cap="flat" cmpd="sng" algn="ctr">
          <a:solidFill>
            <a:schemeClr val="phClr">
              <a:alpha val="80000"/>
              <a:satMod val="110000"/>
            </a:schemeClr>
          </a:solidFill>
          <a:prstDash val="solid"/>
        </a:ln>
        <a:ln w="63500" cap="flat" cmpd="sng" algn="ctr">
          <a:solidFill>
            <a:schemeClr val="phClr">
              <a:alpha val="80000"/>
              <a:satMod val="115000"/>
            </a:schemeClr>
          </a:solidFill>
          <a:prstDash val="solid"/>
        </a:ln>
      </a:lnStyleLst>
      <a:effectStyleLst>
        <a:effectStyle>
          <a:effectLst>
            <a:innerShdw blurRad="50800" dist="25400" dir="13500000">
              <a:srgbClr val="FFFFFF">
                <a:alpha val="75000"/>
              </a:srgbClr>
            </a:innerShdw>
          </a:effectLst>
        </a:effectStyle>
        <a:effectStyle>
          <a:effectLst>
            <a:innerShdw blurRad="76200" dist="25400" dir="13500000">
              <a:srgbClr val="FFFFFF">
                <a:alpha val="75000"/>
              </a:srgbClr>
            </a:innerShdw>
            <a:reflection blurRad="63500" stA="35000" endPos="35000" dist="12700" dir="5400000" sy="-100000" rotWithShape="0"/>
          </a:effectLst>
        </a:effectStyle>
        <a:effectStyle>
          <a:effectLst>
            <a:reflection blurRad="63500" stA="35000" endPos="35000" dist="12700" dir="5400000" sy="-100000" rotWithShape="0"/>
          </a:effectLst>
          <a:scene3d>
            <a:camera prst="orthographicFront">
              <a:rot lat="0" lon="0" rev="0"/>
            </a:camera>
            <a:lightRig rig="balanced" dir="bl">
              <a:rot lat="0" lon="0" rev="7800000"/>
            </a:lightRig>
          </a:scene3d>
          <a:sp3d prstMaterial="translucentPowder">
            <a:bevelT h="50800"/>
          </a:sp3d>
        </a:effectStyle>
      </a:effectStyleLst>
      <a:bgFillStyleLst>
        <a:solidFill>
          <a:schemeClr val="phClr"/>
        </a:solidFill>
        <a:gradFill>
          <a:gsLst>
            <a:gs pos="0">
              <a:schemeClr val="phClr">
                <a:shade val="80000"/>
                <a:satMod val="125000"/>
              </a:schemeClr>
            </a:gs>
            <a:gs pos="100000">
              <a:schemeClr val="phClr">
                <a:tint val="100000"/>
                <a:satMod val="125000"/>
                <a:lumOff val="40000"/>
                <a:lumMod val="100000"/>
              </a:schemeClr>
            </a:gs>
          </a:gsLst>
          <a:lin ang="7800000" scaled="1"/>
        </a:gradFill>
        <a:gradFill rotWithShape="1">
          <a:gsLst>
            <a:gs pos="0">
              <a:schemeClr val="phClr">
                <a:shade val="95000"/>
                <a:lumMod val="95000"/>
              </a:schemeClr>
            </a:gs>
            <a:gs pos="60000">
              <a:schemeClr val="phClr">
                <a:satMod val="125000"/>
                <a:lumOff val="10000"/>
                <a:lumMod val="100000"/>
              </a:schemeClr>
            </a:gs>
            <a:gs pos="100000">
              <a:schemeClr val="phClr">
                <a:shade val="95000"/>
                <a:satMod val="135000"/>
                <a:lumOff val="50000"/>
                <a:lumMod val="100000"/>
              </a:schemeClr>
            </a:gs>
          </a:gsLst>
          <a:lin ang="0" scaled="1"/>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Thème1</Template>
  <TotalTime>776</TotalTime>
  <Words>2245</Words>
  <Application>Microsoft Office PowerPoint</Application>
  <PresentationFormat>Affichage à l'écran (4:3)</PresentationFormat>
  <Paragraphs>234</Paragraphs>
  <Slides>30</Slides>
  <Notes>2</Notes>
  <HiddenSlides>0</HiddenSlides>
  <MMClips>0</MMClips>
  <ScaleCrop>false</ScaleCrop>
  <HeadingPairs>
    <vt:vector size="4" baseType="variant">
      <vt:variant>
        <vt:lpstr>Thème</vt:lpstr>
      </vt:variant>
      <vt:variant>
        <vt:i4>1</vt:i4>
      </vt:variant>
      <vt:variant>
        <vt:lpstr>Titres des diapositives</vt:lpstr>
      </vt:variant>
      <vt:variant>
        <vt:i4>30</vt:i4>
      </vt:variant>
    </vt:vector>
  </HeadingPairs>
  <TitlesOfParts>
    <vt:vector size="31" baseType="lpstr">
      <vt:lpstr>Thème1</vt:lpstr>
      <vt:lpstr>CONDUITE DE REUNIONS  </vt:lpstr>
      <vt:lpstr>Plan  </vt:lpstr>
      <vt:lpstr>Introduction </vt:lpstr>
      <vt:lpstr>Présentation PowerPoint</vt:lpstr>
      <vt:lpstr>Une réunion(1/2): </vt:lpstr>
      <vt:lpstr>Une réunion(2/2): </vt:lpstr>
      <vt:lpstr>Les différents types de réunion</vt:lpstr>
      <vt:lpstr>Présentation PowerPoint</vt:lpstr>
      <vt:lpstr>Conduite de réunion: un métier qui s’apprend </vt:lpstr>
      <vt:lpstr>Les qualités principales de l’animateur:</vt:lpstr>
      <vt:lpstr>Préparation de la réunion(1/5) </vt:lpstr>
      <vt:lpstr>Préparation de la réunion(2/5): </vt:lpstr>
      <vt:lpstr>Préparation de la réunion (3/5):</vt:lpstr>
      <vt:lpstr>Préparation de la réunion(4/5):</vt:lpstr>
      <vt:lpstr>Préparation de la réunion (5/5): </vt:lpstr>
      <vt:lpstr>Déroulement de la réunion (1/3): </vt:lpstr>
      <vt:lpstr>Déroulement de la réunion (2/3): </vt:lpstr>
      <vt:lpstr>Déroulement de la réunion(3/3): </vt:lpstr>
      <vt:lpstr>Rédaction du compte rendu (1/3):</vt:lpstr>
      <vt:lpstr>Rédaction du compte rendu(2/3): </vt:lpstr>
      <vt:lpstr>Rédaction du compte rendu (3/3):</vt:lpstr>
      <vt:lpstr>Présentation PowerPoint</vt:lpstr>
      <vt:lpstr>Conditions pour avoir des réunions efficaces: </vt:lpstr>
      <vt:lpstr>Idées pour améliorer vos réunions (1/4): </vt:lpstr>
      <vt:lpstr>Idées pour améliorer vos réunions (2/4): </vt:lpstr>
      <vt:lpstr>Idées pour améliorer vos réunions (3/4):</vt:lpstr>
      <vt:lpstr>Idées pour améliorer vos réunions (4/4):</vt:lpstr>
      <vt:lpstr>Conclusion </vt:lpstr>
      <vt:lpstr>Bibliographie :</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Conduite de réunions </dc:title>
  <dc:creator>salah</dc:creator>
  <cp:lastModifiedBy>P</cp:lastModifiedBy>
  <cp:revision>145</cp:revision>
  <dcterms:created xsi:type="dcterms:W3CDTF">2010-12-06T20:04:13Z</dcterms:created>
  <dcterms:modified xsi:type="dcterms:W3CDTF">2012-01-20T17:03:52Z</dcterms:modified>
</cp:coreProperties>
</file>